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41.xml.rels" ContentType="application/vnd.openxmlformats-package.relationships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9.xml" ContentType="application/vnd.openxmlformats-officedocument.theme+xml"/>
  <Override PartName="/ppt/theme/theme12.xml" ContentType="application/vnd.openxmlformats-officedocument.theme+xml"/>
  <Override PartName="/ppt/theme/theme11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theme/theme7.xml" ContentType="application/vnd.openxmlformats-officedocument.theme+xml"/>
  <Override PartName="/ppt/media/image5.jpeg" ContentType="image/jpeg"/>
  <Override PartName="/ppt/media/image3.png" ContentType="image/png"/>
  <Override PartName="/ppt/media/image4.jpeg" ContentType="image/jpeg"/>
  <Override PartName="/ppt/media/image14.png" ContentType="image/png"/>
  <Override PartName="/ppt/media/image1.png" ContentType="image/png"/>
  <Override PartName="/ppt/media/image15.png" ContentType="image/png"/>
  <Override PartName="/ppt/media/image6.jpeg" ContentType="image/jpeg"/>
  <Override PartName="/ppt/media/image2.png" ContentType="image/png"/>
  <Override PartName="/ppt/media/image16.png" ContentType="image/png"/>
  <Override PartName="/ppt/media/image12.png" ContentType="image/png"/>
  <Override PartName="/ppt/media/image13.png" ContentType="image/png"/>
  <Override PartName="/ppt/media/image11.png" ContentType="image/png"/>
  <Override PartName="/ppt/media/image7.jpeg" ContentType="image/jpeg"/>
  <Override PartName="/ppt/media/image9.png" ContentType="image/png"/>
  <Override PartName="/ppt/media/image10.png" ContentType="image/png"/>
  <Override PartName="/ppt/media/image8.jpeg" ContentType="image/jpeg"/>
  <Override PartName="/ppt/presentation.xml" ContentType="application/vnd.openxmlformats-officedocument.presentationml.presentation.main+xml"/>
  <Override PartName="/ppt/slideMasters/_rels/slideMaster7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1.xml.rels" ContentType="application/vnd.openxmlformats-package.relationships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</p:sldMasterIdLst>
  <p:sldIdLst>
    <p:sldId id="256" r:id="rId14"/>
    <p:sldId id="257" r:id="rId15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" Target="slides/slide1.xml"/><Relationship Id="rId15" Type="http://schemas.openxmlformats.org/officeDocument/2006/relationships/slide" Target="slides/slide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01320" y="392580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24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subTitle"/>
          </p:nvPr>
        </p:nvSpPr>
        <p:spPr>
          <a:xfrm>
            <a:off x="301320" y="228600"/>
            <a:ext cx="8534520" cy="3519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675"/>
              </a:spcBef>
            </a:pP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428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29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30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432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33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34" name="PlaceHolder 4"/>
          <p:cNvSpPr>
            <a:spLocks noGrp="1"/>
          </p:cNvSpPr>
          <p:nvPr>
            <p:ph type="body"/>
          </p:nvPr>
        </p:nvSpPr>
        <p:spPr>
          <a:xfrm>
            <a:off x="467496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436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37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38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440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41" name="PlaceHolder 3"/>
          <p:cNvSpPr>
            <a:spLocks noGrp="1"/>
          </p:cNvSpPr>
          <p:nvPr>
            <p:ph type="body"/>
          </p:nvPr>
        </p:nvSpPr>
        <p:spPr>
          <a:xfrm>
            <a:off x="301320" y="392580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44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45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46" name="PlaceHolder 5"/>
          <p:cNvSpPr>
            <a:spLocks noGrp="1"/>
          </p:cNvSpPr>
          <p:nvPr>
            <p:ph type="body"/>
          </p:nvPr>
        </p:nvSpPr>
        <p:spPr>
          <a:xfrm>
            <a:off x="467496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448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49" name="PlaceHolder 3"/>
          <p:cNvSpPr>
            <a:spLocks noGrp="1"/>
          </p:cNvSpPr>
          <p:nvPr>
            <p:ph type="body"/>
          </p:nvPr>
        </p:nvSpPr>
        <p:spPr>
          <a:xfrm>
            <a:off x="318708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50" name="PlaceHolder 4"/>
          <p:cNvSpPr>
            <a:spLocks noGrp="1"/>
          </p:cNvSpPr>
          <p:nvPr>
            <p:ph type="body"/>
          </p:nvPr>
        </p:nvSpPr>
        <p:spPr>
          <a:xfrm>
            <a:off x="607248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51" name="PlaceHolder 5"/>
          <p:cNvSpPr>
            <a:spLocks noGrp="1"/>
          </p:cNvSpPr>
          <p:nvPr>
            <p:ph type="body"/>
          </p:nvPr>
        </p:nvSpPr>
        <p:spPr>
          <a:xfrm>
            <a:off x="30132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52" name="PlaceHolder 6"/>
          <p:cNvSpPr>
            <a:spLocks noGrp="1"/>
          </p:cNvSpPr>
          <p:nvPr>
            <p:ph type="body"/>
          </p:nvPr>
        </p:nvSpPr>
        <p:spPr>
          <a:xfrm>
            <a:off x="318708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53" name="PlaceHolder 7"/>
          <p:cNvSpPr>
            <a:spLocks noGrp="1"/>
          </p:cNvSpPr>
          <p:nvPr>
            <p:ph type="body"/>
          </p:nvPr>
        </p:nvSpPr>
        <p:spPr>
          <a:xfrm>
            <a:off x="607248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67496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471" name="PlaceHolder 2"/>
          <p:cNvSpPr>
            <a:spLocks noGrp="1"/>
          </p:cNvSpPr>
          <p:nvPr>
            <p:ph type="subTitle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675"/>
              </a:spcBef>
            </a:pP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473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475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76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/>
          </p:cNvSpPr>
          <p:nvPr>
            <p:ph type="subTitle"/>
          </p:nvPr>
        </p:nvSpPr>
        <p:spPr>
          <a:xfrm>
            <a:off x="301320" y="228600"/>
            <a:ext cx="8534520" cy="3519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675"/>
              </a:spcBef>
            </a:pP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480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81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82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484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85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86" name="PlaceHolder 4"/>
          <p:cNvSpPr>
            <a:spLocks noGrp="1"/>
          </p:cNvSpPr>
          <p:nvPr>
            <p:ph type="body"/>
          </p:nvPr>
        </p:nvSpPr>
        <p:spPr>
          <a:xfrm>
            <a:off x="467496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488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89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90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492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93" name="PlaceHolder 3"/>
          <p:cNvSpPr>
            <a:spLocks noGrp="1"/>
          </p:cNvSpPr>
          <p:nvPr>
            <p:ph type="body"/>
          </p:nvPr>
        </p:nvSpPr>
        <p:spPr>
          <a:xfrm>
            <a:off x="301320" y="392580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495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96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97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98" name="PlaceHolder 5"/>
          <p:cNvSpPr>
            <a:spLocks noGrp="1"/>
          </p:cNvSpPr>
          <p:nvPr>
            <p:ph type="body"/>
          </p:nvPr>
        </p:nvSpPr>
        <p:spPr>
          <a:xfrm>
            <a:off x="467496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318708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607248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30132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body"/>
          </p:nvPr>
        </p:nvSpPr>
        <p:spPr>
          <a:xfrm>
            <a:off x="318708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body"/>
          </p:nvPr>
        </p:nvSpPr>
        <p:spPr>
          <a:xfrm>
            <a:off x="607248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500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01" name="PlaceHolder 3"/>
          <p:cNvSpPr>
            <a:spLocks noGrp="1"/>
          </p:cNvSpPr>
          <p:nvPr>
            <p:ph type="body"/>
          </p:nvPr>
        </p:nvSpPr>
        <p:spPr>
          <a:xfrm>
            <a:off x="318708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02" name="PlaceHolder 4"/>
          <p:cNvSpPr>
            <a:spLocks noGrp="1"/>
          </p:cNvSpPr>
          <p:nvPr>
            <p:ph type="body"/>
          </p:nvPr>
        </p:nvSpPr>
        <p:spPr>
          <a:xfrm>
            <a:off x="607248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03" name="PlaceHolder 5"/>
          <p:cNvSpPr>
            <a:spLocks noGrp="1"/>
          </p:cNvSpPr>
          <p:nvPr>
            <p:ph type="body"/>
          </p:nvPr>
        </p:nvSpPr>
        <p:spPr>
          <a:xfrm>
            <a:off x="30132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04" name="PlaceHolder 6"/>
          <p:cNvSpPr>
            <a:spLocks noGrp="1"/>
          </p:cNvSpPr>
          <p:nvPr>
            <p:ph type="body"/>
          </p:nvPr>
        </p:nvSpPr>
        <p:spPr>
          <a:xfrm>
            <a:off x="318708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05" name="PlaceHolder 7"/>
          <p:cNvSpPr>
            <a:spLocks noGrp="1"/>
          </p:cNvSpPr>
          <p:nvPr>
            <p:ph type="body"/>
          </p:nvPr>
        </p:nvSpPr>
        <p:spPr>
          <a:xfrm>
            <a:off x="607248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521" name="PlaceHolder 2"/>
          <p:cNvSpPr>
            <a:spLocks noGrp="1"/>
          </p:cNvSpPr>
          <p:nvPr>
            <p:ph type="subTitle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675"/>
              </a:spcBef>
            </a:pP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523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525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26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PlaceHolder 1"/>
          <p:cNvSpPr>
            <a:spLocks noGrp="1"/>
          </p:cNvSpPr>
          <p:nvPr>
            <p:ph type="subTitle"/>
          </p:nvPr>
        </p:nvSpPr>
        <p:spPr>
          <a:xfrm>
            <a:off x="301320" y="228600"/>
            <a:ext cx="8534520" cy="3519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675"/>
              </a:spcBef>
            </a:pP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530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31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32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534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35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36" name="PlaceHolder 4"/>
          <p:cNvSpPr>
            <a:spLocks noGrp="1"/>
          </p:cNvSpPr>
          <p:nvPr>
            <p:ph type="body"/>
          </p:nvPr>
        </p:nvSpPr>
        <p:spPr>
          <a:xfrm>
            <a:off x="467496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538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39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40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542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43" name="PlaceHolder 3"/>
          <p:cNvSpPr>
            <a:spLocks noGrp="1"/>
          </p:cNvSpPr>
          <p:nvPr>
            <p:ph type="body"/>
          </p:nvPr>
        </p:nvSpPr>
        <p:spPr>
          <a:xfrm>
            <a:off x="301320" y="392580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545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46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47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48" name="PlaceHolder 5"/>
          <p:cNvSpPr>
            <a:spLocks noGrp="1"/>
          </p:cNvSpPr>
          <p:nvPr>
            <p:ph type="body"/>
          </p:nvPr>
        </p:nvSpPr>
        <p:spPr>
          <a:xfrm>
            <a:off x="467496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550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51" name="PlaceHolder 3"/>
          <p:cNvSpPr>
            <a:spLocks noGrp="1"/>
          </p:cNvSpPr>
          <p:nvPr>
            <p:ph type="body"/>
          </p:nvPr>
        </p:nvSpPr>
        <p:spPr>
          <a:xfrm>
            <a:off x="318708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52" name="PlaceHolder 4"/>
          <p:cNvSpPr>
            <a:spLocks noGrp="1"/>
          </p:cNvSpPr>
          <p:nvPr>
            <p:ph type="body"/>
          </p:nvPr>
        </p:nvSpPr>
        <p:spPr>
          <a:xfrm>
            <a:off x="607248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53" name="PlaceHolder 5"/>
          <p:cNvSpPr>
            <a:spLocks noGrp="1"/>
          </p:cNvSpPr>
          <p:nvPr>
            <p:ph type="body"/>
          </p:nvPr>
        </p:nvSpPr>
        <p:spPr>
          <a:xfrm>
            <a:off x="30132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54" name="PlaceHolder 6"/>
          <p:cNvSpPr>
            <a:spLocks noGrp="1"/>
          </p:cNvSpPr>
          <p:nvPr>
            <p:ph type="body"/>
          </p:nvPr>
        </p:nvSpPr>
        <p:spPr>
          <a:xfrm>
            <a:off x="318708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55" name="PlaceHolder 7"/>
          <p:cNvSpPr>
            <a:spLocks noGrp="1"/>
          </p:cNvSpPr>
          <p:nvPr>
            <p:ph type="body"/>
          </p:nvPr>
        </p:nvSpPr>
        <p:spPr>
          <a:xfrm>
            <a:off x="607248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571" name="PlaceHolder 2"/>
          <p:cNvSpPr>
            <a:spLocks noGrp="1"/>
          </p:cNvSpPr>
          <p:nvPr>
            <p:ph type="subTitle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675"/>
              </a:spcBef>
            </a:pP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573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575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76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PlaceHolder 1"/>
          <p:cNvSpPr>
            <a:spLocks noGrp="1"/>
          </p:cNvSpPr>
          <p:nvPr>
            <p:ph type="subTitle"/>
          </p:nvPr>
        </p:nvSpPr>
        <p:spPr>
          <a:xfrm>
            <a:off x="301320" y="228600"/>
            <a:ext cx="8534520" cy="3519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675"/>
              </a:spcBef>
            </a:pP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580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81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82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subTitle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675"/>
              </a:spcBef>
            </a:pP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584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85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86" name="PlaceHolder 4"/>
          <p:cNvSpPr>
            <a:spLocks noGrp="1"/>
          </p:cNvSpPr>
          <p:nvPr>
            <p:ph type="body"/>
          </p:nvPr>
        </p:nvSpPr>
        <p:spPr>
          <a:xfrm>
            <a:off x="467496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588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89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90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592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93" name="PlaceHolder 3"/>
          <p:cNvSpPr>
            <a:spLocks noGrp="1"/>
          </p:cNvSpPr>
          <p:nvPr>
            <p:ph type="body"/>
          </p:nvPr>
        </p:nvSpPr>
        <p:spPr>
          <a:xfrm>
            <a:off x="301320" y="392580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595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96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97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98" name="PlaceHolder 5"/>
          <p:cNvSpPr>
            <a:spLocks noGrp="1"/>
          </p:cNvSpPr>
          <p:nvPr>
            <p:ph type="body"/>
          </p:nvPr>
        </p:nvSpPr>
        <p:spPr>
          <a:xfrm>
            <a:off x="467496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600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01" name="PlaceHolder 3"/>
          <p:cNvSpPr>
            <a:spLocks noGrp="1"/>
          </p:cNvSpPr>
          <p:nvPr>
            <p:ph type="body"/>
          </p:nvPr>
        </p:nvSpPr>
        <p:spPr>
          <a:xfrm>
            <a:off x="318708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02" name="PlaceHolder 4"/>
          <p:cNvSpPr>
            <a:spLocks noGrp="1"/>
          </p:cNvSpPr>
          <p:nvPr>
            <p:ph type="body"/>
          </p:nvPr>
        </p:nvSpPr>
        <p:spPr>
          <a:xfrm>
            <a:off x="607248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03" name="PlaceHolder 5"/>
          <p:cNvSpPr>
            <a:spLocks noGrp="1"/>
          </p:cNvSpPr>
          <p:nvPr>
            <p:ph type="body"/>
          </p:nvPr>
        </p:nvSpPr>
        <p:spPr>
          <a:xfrm>
            <a:off x="30132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04" name="PlaceHolder 6"/>
          <p:cNvSpPr>
            <a:spLocks noGrp="1"/>
          </p:cNvSpPr>
          <p:nvPr>
            <p:ph type="body"/>
          </p:nvPr>
        </p:nvSpPr>
        <p:spPr>
          <a:xfrm>
            <a:off x="318708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05" name="PlaceHolder 7"/>
          <p:cNvSpPr>
            <a:spLocks noGrp="1"/>
          </p:cNvSpPr>
          <p:nvPr>
            <p:ph type="body"/>
          </p:nvPr>
        </p:nvSpPr>
        <p:spPr>
          <a:xfrm>
            <a:off x="607248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subTitle"/>
          </p:nvPr>
        </p:nvSpPr>
        <p:spPr>
          <a:xfrm>
            <a:off x="301320" y="228600"/>
            <a:ext cx="8534520" cy="3519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675"/>
              </a:spcBef>
            </a:pP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675"/>
              </a:spcBef>
            </a:pP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67496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301320" y="392580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467496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318708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607248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7" name="PlaceHolder 5"/>
          <p:cNvSpPr>
            <a:spLocks noGrp="1"/>
          </p:cNvSpPr>
          <p:nvPr>
            <p:ph type="body"/>
          </p:nvPr>
        </p:nvSpPr>
        <p:spPr>
          <a:xfrm>
            <a:off x="30132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8" name="PlaceHolder 6"/>
          <p:cNvSpPr>
            <a:spLocks noGrp="1"/>
          </p:cNvSpPr>
          <p:nvPr>
            <p:ph type="body"/>
          </p:nvPr>
        </p:nvSpPr>
        <p:spPr>
          <a:xfrm>
            <a:off x="318708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9" name="PlaceHolder 7"/>
          <p:cNvSpPr>
            <a:spLocks noGrp="1"/>
          </p:cNvSpPr>
          <p:nvPr>
            <p:ph type="body"/>
          </p:nvPr>
        </p:nvSpPr>
        <p:spPr>
          <a:xfrm>
            <a:off x="607248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subTitle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675"/>
              </a:spcBef>
            </a:pP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subTitle"/>
          </p:nvPr>
        </p:nvSpPr>
        <p:spPr>
          <a:xfrm>
            <a:off x="301320" y="228600"/>
            <a:ext cx="8534520" cy="3519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675"/>
              </a:spcBef>
            </a:pP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467496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301320" y="392580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42" name="PlaceHolder 5"/>
          <p:cNvSpPr>
            <a:spLocks noGrp="1"/>
          </p:cNvSpPr>
          <p:nvPr>
            <p:ph type="body"/>
          </p:nvPr>
        </p:nvSpPr>
        <p:spPr>
          <a:xfrm>
            <a:off x="467496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318708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607248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47" name="PlaceHolder 5"/>
          <p:cNvSpPr>
            <a:spLocks noGrp="1"/>
          </p:cNvSpPr>
          <p:nvPr>
            <p:ph type="body"/>
          </p:nvPr>
        </p:nvSpPr>
        <p:spPr>
          <a:xfrm>
            <a:off x="30132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48" name="PlaceHolder 6"/>
          <p:cNvSpPr>
            <a:spLocks noGrp="1"/>
          </p:cNvSpPr>
          <p:nvPr>
            <p:ph type="body"/>
          </p:nvPr>
        </p:nvSpPr>
        <p:spPr>
          <a:xfrm>
            <a:off x="318708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49" name="PlaceHolder 7"/>
          <p:cNvSpPr>
            <a:spLocks noGrp="1"/>
          </p:cNvSpPr>
          <p:nvPr>
            <p:ph type="body"/>
          </p:nvPr>
        </p:nvSpPr>
        <p:spPr>
          <a:xfrm>
            <a:off x="607248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subTitle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675"/>
              </a:spcBef>
            </a:pP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subTitle"/>
          </p:nvPr>
        </p:nvSpPr>
        <p:spPr>
          <a:xfrm>
            <a:off x="301320" y="228600"/>
            <a:ext cx="8534520" cy="3519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675"/>
              </a:spcBef>
            </a:pP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467496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301320" y="392580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 type="body"/>
          </p:nvPr>
        </p:nvSpPr>
        <p:spPr>
          <a:xfrm>
            <a:off x="467496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318708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607248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30132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00" name="PlaceHolder 6"/>
          <p:cNvSpPr>
            <a:spLocks noGrp="1"/>
          </p:cNvSpPr>
          <p:nvPr>
            <p:ph type="body"/>
          </p:nvPr>
        </p:nvSpPr>
        <p:spPr>
          <a:xfrm>
            <a:off x="318708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01" name="PlaceHolder 7"/>
          <p:cNvSpPr>
            <a:spLocks noGrp="1"/>
          </p:cNvSpPr>
          <p:nvPr>
            <p:ph type="body"/>
          </p:nvPr>
        </p:nvSpPr>
        <p:spPr>
          <a:xfrm>
            <a:off x="607248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subTitle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675"/>
              </a:spcBef>
            </a:pP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subTitle"/>
          </p:nvPr>
        </p:nvSpPr>
        <p:spPr>
          <a:xfrm>
            <a:off x="301320" y="228600"/>
            <a:ext cx="8534520" cy="3519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675"/>
              </a:spcBef>
            </a:pP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 type="body"/>
          </p:nvPr>
        </p:nvSpPr>
        <p:spPr>
          <a:xfrm>
            <a:off x="467496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301320" y="392580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45" name="PlaceHolder 5"/>
          <p:cNvSpPr>
            <a:spLocks noGrp="1"/>
          </p:cNvSpPr>
          <p:nvPr>
            <p:ph type="body"/>
          </p:nvPr>
        </p:nvSpPr>
        <p:spPr>
          <a:xfrm>
            <a:off x="467496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301320" y="228600"/>
            <a:ext cx="8534520" cy="3519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675"/>
              </a:spcBef>
            </a:pP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body"/>
          </p:nvPr>
        </p:nvSpPr>
        <p:spPr>
          <a:xfrm>
            <a:off x="318708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49" name="PlaceHolder 4"/>
          <p:cNvSpPr>
            <a:spLocks noGrp="1"/>
          </p:cNvSpPr>
          <p:nvPr>
            <p:ph type="body"/>
          </p:nvPr>
        </p:nvSpPr>
        <p:spPr>
          <a:xfrm>
            <a:off x="607248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50" name="PlaceHolder 5"/>
          <p:cNvSpPr>
            <a:spLocks noGrp="1"/>
          </p:cNvSpPr>
          <p:nvPr>
            <p:ph type="body"/>
          </p:nvPr>
        </p:nvSpPr>
        <p:spPr>
          <a:xfrm>
            <a:off x="30132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51" name="PlaceHolder 6"/>
          <p:cNvSpPr>
            <a:spLocks noGrp="1"/>
          </p:cNvSpPr>
          <p:nvPr>
            <p:ph type="body"/>
          </p:nvPr>
        </p:nvSpPr>
        <p:spPr>
          <a:xfrm>
            <a:off x="318708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52" name="PlaceHolder 7"/>
          <p:cNvSpPr>
            <a:spLocks noGrp="1"/>
          </p:cNvSpPr>
          <p:nvPr>
            <p:ph type="body"/>
          </p:nvPr>
        </p:nvSpPr>
        <p:spPr>
          <a:xfrm>
            <a:off x="607248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subTitle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675"/>
              </a:spcBef>
            </a:pP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subTitle"/>
          </p:nvPr>
        </p:nvSpPr>
        <p:spPr>
          <a:xfrm>
            <a:off x="301320" y="228600"/>
            <a:ext cx="8534520" cy="3519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675"/>
              </a:spcBef>
            </a:pP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81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85" name="PlaceHolder 4"/>
          <p:cNvSpPr>
            <a:spLocks noGrp="1"/>
          </p:cNvSpPr>
          <p:nvPr>
            <p:ph type="body"/>
          </p:nvPr>
        </p:nvSpPr>
        <p:spPr>
          <a:xfrm>
            <a:off x="467496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89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body"/>
          </p:nvPr>
        </p:nvSpPr>
        <p:spPr>
          <a:xfrm>
            <a:off x="301320" y="392580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96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97" name="PlaceHolder 5"/>
          <p:cNvSpPr>
            <a:spLocks noGrp="1"/>
          </p:cNvSpPr>
          <p:nvPr>
            <p:ph type="body"/>
          </p:nvPr>
        </p:nvSpPr>
        <p:spPr>
          <a:xfrm>
            <a:off x="467496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318708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01" name="PlaceHolder 4"/>
          <p:cNvSpPr>
            <a:spLocks noGrp="1"/>
          </p:cNvSpPr>
          <p:nvPr>
            <p:ph type="body"/>
          </p:nvPr>
        </p:nvSpPr>
        <p:spPr>
          <a:xfrm>
            <a:off x="607248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02" name="PlaceHolder 5"/>
          <p:cNvSpPr>
            <a:spLocks noGrp="1"/>
          </p:cNvSpPr>
          <p:nvPr>
            <p:ph type="body"/>
          </p:nvPr>
        </p:nvSpPr>
        <p:spPr>
          <a:xfrm>
            <a:off x="30132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03" name="PlaceHolder 6"/>
          <p:cNvSpPr>
            <a:spLocks noGrp="1"/>
          </p:cNvSpPr>
          <p:nvPr>
            <p:ph type="body"/>
          </p:nvPr>
        </p:nvSpPr>
        <p:spPr>
          <a:xfrm>
            <a:off x="318708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04" name="PlaceHolder 7"/>
          <p:cNvSpPr>
            <a:spLocks noGrp="1"/>
          </p:cNvSpPr>
          <p:nvPr>
            <p:ph type="body"/>
          </p:nvPr>
        </p:nvSpPr>
        <p:spPr>
          <a:xfrm>
            <a:off x="607248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subTitle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675"/>
              </a:spcBef>
            </a:pP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subTitle"/>
          </p:nvPr>
        </p:nvSpPr>
        <p:spPr>
          <a:xfrm>
            <a:off x="301320" y="228600"/>
            <a:ext cx="8534520" cy="3519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675"/>
              </a:spcBef>
            </a:pP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31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96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34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35" name="PlaceHolder 4"/>
          <p:cNvSpPr>
            <a:spLocks noGrp="1"/>
          </p:cNvSpPr>
          <p:nvPr>
            <p:ph type="body"/>
          </p:nvPr>
        </p:nvSpPr>
        <p:spPr>
          <a:xfrm>
            <a:off x="467496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39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 type="body"/>
          </p:nvPr>
        </p:nvSpPr>
        <p:spPr>
          <a:xfrm>
            <a:off x="301320" y="392580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46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47" name="PlaceHolder 5"/>
          <p:cNvSpPr>
            <a:spLocks noGrp="1"/>
          </p:cNvSpPr>
          <p:nvPr>
            <p:ph type="body"/>
          </p:nvPr>
        </p:nvSpPr>
        <p:spPr>
          <a:xfrm>
            <a:off x="467496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 type="body"/>
          </p:nvPr>
        </p:nvSpPr>
        <p:spPr>
          <a:xfrm>
            <a:off x="318708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51" name="PlaceHolder 4"/>
          <p:cNvSpPr>
            <a:spLocks noGrp="1"/>
          </p:cNvSpPr>
          <p:nvPr>
            <p:ph type="body"/>
          </p:nvPr>
        </p:nvSpPr>
        <p:spPr>
          <a:xfrm>
            <a:off x="607248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52" name="PlaceHolder 5"/>
          <p:cNvSpPr>
            <a:spLocks noGrp="1"/>
          </p:cNvSpPr>
          <p:nvPr>
            <p:ph type="body"/>
          </p:nvPr>
        </p:nvSpPr>
        <p:spPr>
          <a:xfrm>
            <a:off x="30132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53" name="PlaceHolder 6"/>
          <p:cNvSpPr>
            <a:spLocks noGrp="1"/>
          </p:cNvSpPr>
          <p:nvPr>
            <p:ph type="body"/>
          </p:nvPr>
        </p:nvSpPr>
        <p:spPr>
          <a:xfrm>
            <a:off x="318708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54" name="PlaceHolder 7"/>
          <p:cNvSpPr>
            <a:spLocks noGrp="1"/>
          </p:cNvSpPr>
          <p:nvPr>
            <p:ph type="body"/>
          </p:nvPr>
        </p:nvSpPr>
        <p:spPr>
          <a:xfrm>
            <a:off x="607248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 type="subTitle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675"/>
              </a:spcBef>
            </a:pP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72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subTitle"/>
          </p:nvPr>
        </p:nvSpPr>
        <p:spPr>
          <a:xfrm>
            <a:off x="301320" y="228600"/>
            <a:ext cx="8534520" cy="3519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675"/>
              </a:spcBef>
            </a:pP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77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78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81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82" name="PlaceHolder 4"/>
          <p:cNvSpPr>
            <a:spLocks noGrp="1"/>
          </p:cNvSpPr>
          <p:nvPr>
            <p:ph type="body"/>
          </p:nvPr>
        </p:nvSpPr>
        <p:spPr>
          <a:xfrm>
            <a:off x="467496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85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86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 type="body"/>
          </p:nvPr>
        </p:nvSpPr>
        <p:spPr>
          <a:xfrm>
            <a:off x="301320" y="392580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391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92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93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94" name="PlaceHolder 5"/>
          <p:cNvSpPr>
            <a:spLocks noGrp="1"/>
          </p:cNvSpPr>
          <p:nvPr>
            <p:ph type="body"/>
          </p:nvPr>
        </p:nvSpPr>
        <p:spPr>
          <a:xfrm>
            <a:off x="467496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 type="body"/>
          </p:nvPr>
        </p:nvSpPr>
        <p:spPr>
          <a:xfrm>
            <a:off x="318708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98" name="PlaceHolder 4"/>
          <p:cNvSpPr>
            <a:spLocks noGrp="1"/>
          </p:cNvSpPr>
          <p:nvPr>
            <p:ph type="body"/>
          </p:nvPr>
        </p:nvSpPr>
        <p:spPr>
          <a:xfrm>
            <a:off x="607248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99" name="PlaceHolder 5"/>
          <p:cNvSpPr>
            <a:spLocks noGrp="1"/>
          </p:cNvSpPr>
          <p:nvPr>
            <p:ph type="body"/>
          </p:nvPr>
        </p:nvSpPr>
        <p:spPr>
          <a:xfrm>
            <a:off x="30132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00" name="PlaceHolder 6"/>
          <p:cNvSpPr>
            <a:spLocks noGrp="1"/>
          </p:cNvSpPr>
          <p:nvPr>
            <p:ph type="body"/>
          </p:nvPr>
        </p:nvSpPr>
        <p:spPr>
          <a:xfrm>
            <a:off x="318708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01" name="PlaceHolder 7"/>
          <p:cNvSpPr>
            <a:spLocks noGrp="1"/>
          </p:cNvSpPr>
          <p:nvPr>
            <p:ph type="body"/>
          </p:nvPr>
        </p:nvSpPr>
        <p:spPr>
          <a:xfrm>
            <a:off x="607248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 type="subTitle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675"/>
              </a:spcBef>
            </a:pP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38.xml"/><Relationship Id="rId8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4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6705720"/>
            <a:ext cx="9144000" cy="152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0" y="0"/>
            <a:ext cx="9144000" cy="1393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0" y="0"/>
            <a:ext cx="152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>
            <a:off x="8991720" y="0"/>
            <a:ext cx="152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CustomShape 5"/>
          <p:cNvSpPr/>
          <p:nvPr/>
        </p:nvSpPr>
        <p:spPr>
          <a:xfrm>
            <a:off x="149400" y="6388200"/>
            <a:ext cx="8832600" cy="309600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5791320" y="6405480"/>
            <a:ext cx="3044880" cy="3650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/>
            <a:r>
              <a:rPr b="0" lang="ru-RU" sz="1400" spc="-1" strike="noStrike">
                <a:solidFill>
                  <a:srgbClr val="ffffff"/>
                </a:solidFill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304920" y="6409800"/>
            <a:ext cx="3581280" cy="3668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CustomShape 8"/>
          <p:cNvSpPr/>
          <p:nvPr/>
        </p:nvSpPr>
        <p:spPr>
          <a:xfrm>
            <a:off x="152280" y="155520"/>
            <a:ext cx="8832960" cy="6546960"/>
          </a:xfrm>
          <a:prstGeom prst="rect">
            <a:avLst/>
          </a:prstGeom>
          <a:noFill/>
          <a:ln w="9360">
            <a:solidFill>
              <a:srgbClr val="7b989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" name="Line 9"/>
          <p:cNvSpPr/>
          <p:nvPr/>
        </p:nvSpPr>
        <p:spPr>
          <a:xfrm>
            <a:off x="152280" y="1276200"/>
            <a:ext cx="8832960" cy="0"/>
          </a:xfrm>
          <a:prstGeom prst="line">
            <a:avLst/>
          </a:prstGeom>
          <a:ln w="9360">
            <a:solidFill>
              <a:srgbClr val="7b9899"/>
            </a:solidFill>
            <a:custDash>
              <a:ds d="100000" sp="1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" name="CustomShape 10"/>
          <p:cNvSpPr/>
          <p:nvPr/>
        </p:nvSpPr>
        <p:spPr>
          <a:xfrm>
            <a:off x="4267080" y="955800"/>
            <a:ext cx="609840" cy="60948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" name="CustomShape 11"/>
          <p:cNvSpPr/>
          <p:nvPr/>
        </p:nvSpPr>
        <p:spPr>
          <a:xfrm>
            <a:off x="4362480" y="1050840"/>
            <a:ext cx="419040" cy="420840"/>
          </a:xfrm>
          <a:prstGeom prst="ellipse">
            <a:avLst/>
          </a:prstGeom>
          <a:solidFill>
            <a:srgbClr val="ffffff"/>
          </a:solidFill>
          <a:ln w="50760">
            <a:solidFill>
              <a:srgbClr val="7b989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" name="PlaceHolder 12"/>
          <p:cNvSpPr>
            <a:spLocks noGrp="1"/>
          </p:cNvSpPr>
          <p:nvPr>
            <p:ph type="sldNum"/>
          </p:nvPr>
        </p:nvSpPr>
        <p:spPr>
          <a:xfrm>
            <a:off x="4343400" y="1039680"/>
            <a:ext cx="457200" cy="441360"/>
          </a:xfrm>
          <a:prstGeom prst="rect">
            <a:avLst/>
          </a:prstGeom>
        </p:spPr>
        <p:txBody>
          <a:bodyPr lIns="45720" rIns="45720" tIns="46800" bIns="46800" anchor="ctr">
            <a:noAutofit/>
          </a:bodyPr>
          <a:p>
            <a:pPr algn="ctr"/>
            <a:fld id="{4FFE689D-3CD2-4DF5-BD40-17EF9B239D73}" type="slidenum">
              <a:rPr b="0" lang="ru-RU" sz="1600" spc="-1" strike="noStrike">
                <a:solidFill>
                  <a:srgbClr val="7b9899"/>
                </a:solidFill>
                <a:latin typeface="Times New Roman"/>
              </a:rPr>
              <a:t>&lt;number&gt;</a:t>
            </a:fld>
            <a:endParaRPr b="0" lang="en-US" sz="1600" spc="-1" strike="noStrike">
              <a:latin typeface="Times New Roman"/>
            </a:endParaRPr>
          </a:p>
        </p:txBody>
      </p:sp>
      <p:sp>
        <p:nvSpPr>
          <p:cNvPr id="12" name="PlaceHolder 13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 algn="ctr"/>
            <a:r>
              <a:rPr b="0" lang="en-US" sz="3300" spc="-1" strike="noStrike">
                <a:solidFill>
                  <a:srgbClr val="7b9899"/>
                </a:solidFill>
                <a:latin typeface="Georgia"/>
              </a:rPr>
              <a:t>Click to edit the title text format</a:t>
            </a:r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13" name="PlaceHolder 14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272880" indent="-272880">
              <a:spcBef>
                <a:spcPts val="675"/>
              </a:spcBef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Click to edit the outline text format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1" marL="547560" indent="-273240">
              <a:spcBef>
                <a:spcPts val="675"/>
              </a:spcBef>
              <a:buClr>
                <a:srgbClr val="ccb400"/>
              </a:buClr>
              <a:buSzPct val="70000"/>
              <a:buFont typeface="Wingdings" charset="2"/>
              <a:buChar char="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Second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2" marL="822240" indent="-228600">
              <a:spcBef>
                <a:spcPts val="675"/>
              </a:spcBef>
              <a:buClr>
                <a:srgbClr val="8cadae"/>
              </a:buClr>
              <a:buSzPct val="75000"/>
              <a:buFont typeface="Wingdings 2" charset="2"/>
              <a:buChar char="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Third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3" marL="1096920" indent="-228600">
              <a:spcBef>
                <a:spcPts val="675"/>
              </a:spcBef>
              <a:buClr>
                <a:srgbClr val="8c7b70"/>
              </a:buClr>
              <a:buSzPct val="70000"/>
              <a:buFont typeface="Wingdings" charset="2"/>
              <a:buChar char="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Fourth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4" marL="1371600" indent="-228600">
              <a:spcBef>
                <a:spcPts val="675"/>
              </a:spcBef>
              <a:buClr>
                <a:srgbClr val="8fb08c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Fifth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5" marL="1371600" indent="-228600">
              <a:spcBef>
                <a:spcPts val="675"/>
              </a:spcBef>
              <a:buClr>
                <a:srgbClr val="8fb08c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Sixth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6" marL="1371600" indent="-228600">
              <a:spcBef>
                <a:spcPts val="675"/>
              </a:spcBef>
              <a:buClr>
                <a:srgbClr val="8fb08c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Seventh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Line 1"/>
          <p:cNvSpPr/>
          <p:nvPr/>
        </p:nvSpPr>
        <p:spPr>
          <a:xfrm>
            <a:off x="152280" y="533520"/>
            <a:ext cx="8832960" cy="0"/>
          </a:xfrm>
          <a:prstGeom prst="line">
            <a:avLst/>
          </a:prstGeom>
          <a:ln w="11520">
            <a:solidFill>
              <a:srgbClr val="7b9899"/>
            </a:solidFill>
            <a:custDash>
              <a:ds d="96000" sp="96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55" name="CustomShape 2"/>
          <p:cNvSpPr/>
          <p:nvPr/>
        </p:nvSpPr>
        <p:spPr>
          <a:xfrm>
            <a:off x="0" y="6705720"/>
            <a:ext cx="9144000" cy="152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6" name="CustomShape 3"/>
          <p:cNvSpPr/>
          <p:nvPr/>
        </p:nvSpPr>
        <p:spPr>
          <a:xfrm>
            <a:off x="8991720" y="0"/>
            <a:ext cx="152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7" name="CustomShape 4"/>
          <p:cNvSpPr/>
          <p:nvPr/>
        </p:nvSpPr>
        <p:spPr>
          <a:xfrm>
            <a:off x="0" y="0"/>
            <a:ext cx="9144000" cy="152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8" name="CustomShape 5"/>
          <p:cNvSpPr/>
          <p:nvPr/>
        </p:nvSpPr>
        <p:spPr>
          <a:xfrm>
            <a:off x="0" y="0"/>
            <a:ext cx="152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9" name="CustomShape 6"/>
          <p:cNvSpPr/>
          <p:nvPr/>
        </p:nvSpPr>
        <p:spPr>
          <a:xfrm>
            <a:off x="152280" y="152280"/>
            <a:ext cx="8832960" cy="301680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0" name="CustomShape 7"/>
          <p:cNvSpPr/>
          <p:nvPr/>
        </p:nvSpPr>
        <p:spPr>
          <a:xfrm>
            <a:off x="152280" y="609480"/>
            <a:ext cx="2743200" cy="5867640"/>
          </a:xfrm>
          <a:prstGeom prst="rect">
            <a:avLst/>
          </a:prstGeom>
          <a:solidFill>
            <a:srgbClr val="d1634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1" name="CustomShape 8"/>
          <p:cNvSpPr/>
          <p:nvPr/>
        </p:nvSpPr>
        <p:spPr>
          <a:xfrm>
            <a:off x="152280" y="155520"/>
            <a:ext cx="8832960" cy="6546960"/>
          </a:xfrm>
          <a:prstGeom prst="rect">
            <a:avLst/>
          </a:prstGeom>
          <a:noFill/>
          <a:ln w="9360">
            <a:solidFill>
              <a:srgbClr val="7b989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62" name="CustomShape 9"/>
          <p:cNvSpPr/>
          <p:nvPr/>
        </p:nvSpPr>
        <p:spPr>
          <a:xfrm>
            <a:off x="1295280" y="228600"/>
            <a:ext cx="609840" cy="60948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3" name="CustomShape 10"/>
          <p:cNvSpPr/>
          <p:nvPr/>
        </p:nvSpPr>
        <p:spPr>
          <a:xfrm>
            <a:off x="1390680" y="324000"/>
            <a:ext cx="419040" cy="419040"/>
          </a:xfrm>
          <a:prstGeom prst="ellipse">
            <a:avLst/>
          </a:prstGeom>
          <a:solidFill>
            <a:srgbClr val="ffffff"/>
          </a:solidFill>
          <a:ln w="50760">
            <a:solidFill>
              <a:srgbClr val="7b989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64" name="CustomShape 11"/>
          <p:cNvSpPr/>
          <p:nvPr/>
        </p:nvSpPr>
        <p:spPr>
          <a:xfrm>
            <a:off x="149400" y="6388200"/>
            <a:ext cx="8832600" cy="309600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5" name="PlaceHolder 12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 algn="ctr"/>
            <a:r>
              <a:rPr b="0" lang="en-US" sz="3300" spc="-1" strike="noStrike">
                <a:solidFill>
                  <a:srgbClr val="7b9899"/>
                </a:solidFill>
                <a:latin typeface="Georgia"/>
              </a:rPr>
              <a:t>Click to edit the title text format</a:t>
            </a:r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466" name="PlaceHolder 13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272880" indent="-272880">
              <a:spcBef>
                <a:spcPts val="675"/>
              </a:spcBef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Click to edit the outline text format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1" marL="547560" indent="-273240">
              <a:spcBef>
                <a:spcPts val="675"/>
              </a:spcBef>
              <a:buClr>
                <a:srgbClr val="ccb400"/>
              </a:buClr>
              <a:buSzPct val="70000"/>
              <a:buFont typeface="Wingdings" charset="2"/>
              <a:buChar char="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Second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2" marL="822240" indent="-228600">
              <a:spcBef>
                <a:spcPts val="675"/>
              </a:spcBef>
              <a:buClr>
                <a:srgbClr val="8cadae"/>
              </a:buClr>
              <a:buSzPct val="75000"/>
              <a:buFont typeface="Wingdings 2" charset="2"/>
              <a:buChar char="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Third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3" marL="1096920" indent="-228600">
              <a:spcBef>
                <a:spcPts val="675"/>
              </a:spcBef>
              <a:buClr>
                <a:srgbClr val="8c7b70"/>
              </a:buClr>
              <a:buSzPct val="70000"/>
              <a:buFont typeface="Wingdings" charset="2"/>
              <a:buChar char="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Fourth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4" marL="1371600" indent="-228600">
              <a:spcBef>
                <a:spcPts val="675"/>
              </a:spcBef>
              <a:buClr>
                <a:srgbClr val="8fb08c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Fifth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5" marL="1371600" indent="-228600">
              <a:spcBef>
                <a:spcPts val="675"/>
              </a:spcBef>
              <a:buClr>
                <a:srgbClr val="8fb08c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Sixth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6" marL="1371600" indent="-228600">
              <a:spcBef>
                <a:spcPts val="675"/>
              </a:spcBef>
              <a:buClr>
                <a:srgbClr val="8fb08c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Seventh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67" name="PlaceHolder 14"/>
          <p:cNvSpPr>
            <a:spLocks noGrp="1"/>
          </p:cNvSpPr>
          <p:nvPr>
            <p:ph type="sldNum"/>
          </p:nvPr>
        </p:nvSpPr>
        <p:spPr>
          <a:xfrm>
            <a:off x="1371600" y="312840"/>
            <a:ext cx="457200" cy="441360"/>
          </a:xfrm>
          <a:prstGeom prst="rect">
            <a:avLst/>
          </a:prstGeom>
        </p:spPr>
        <p:txBody>
          <a:bodyPr lIns="45720" rIns="45720" tIns="46800" bIns="46800" anchor="ctr">
            <a:noAutofit/>
          </a:bodyPr>
          <a:p>
            <a:pPr algn="ctr"/>
            <a:fld id="{2C5613F2-A066-4244-82FA-CC7BD42A3191}" type="slidenum">
              <a:rPr b="0" lang="ru-RU" sz="1600" spc="-1" strike="noStrike">
                <a:solidFill>
                  <a:srgbClr val="7b9899"/>
                </a:solidFill>
                <a:latin typeface="Times New Roman"/>
              </a:rPr>
              <a:t>&lt;number&gt;</a:t>
            </a:fld>
            <a:endParaRPr b="0" lang="en-US" sz="1600" spc="-1" strike="noStrike">
              <a:latin typeface="Times New Roman"/>
            </a:endParaRPr>
          </a:p>
        </p:txBody>
      </p:sp>
      <p:sp>
        <p:nvSpPr>
          <p:cNvPr id="468" name="PlaceHolder 15"/>
          <p:cNvSpPr>
            <a:spLocks noGrp="1"/>
          </p:cNvSpPr>
          <p:nvPr>
            <p:ph type="dt"/>
          </p:nvPr>
        </p:nvSpPr>
        <p:spPr>
          <a:xfrm>
            <a:off x="5788080" y="6405480"/>
            <a:ext cx="3044880" cy="3650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/>
            <a:r>
              <a:rPr b="0" lang="ru-RU" sz="1400" spc="-1" strike="noStrike">
                <a:solidFill>
                  <a:srgbClr val="ffffff"/>
                </a:solidFill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69" name="PlaceHolder 16"/>
          <p:cNvSpPr>
            <a:spLocks noGrp="1"/>
          </p:cNvSpPr>
          <p:nvPr>
            <p:ph type="ftr"/>
          </p:nvPr>
        </p:nvSpPr>
        <p:spPr>
          <a:xfrm>
            <a:off x="301320" y="6409800"/>
            <a:ext cx="3584520" cy="3668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CustomShape 1"/>
          <p:cNvSpPr/>
          <p:nvPr/>
        </p:nvSpPr>
        <p:spPr>
          <a:xfrm>
            <a:off x="0" y="6705720"/>
            <a:ext cx="9144000" cy="152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7" name="CustomShape 2"/>
          <p:cNvSpPr/>
          <p:nvPr/>
        </p:nvSpPr>
        <p:spPr>
          <a:xfrm>
            <a:off x="0" y="0"/>
            <a:ext cx="9144000" cy="1393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8" name="CustomShape 3"/>
          <p:cNvSpPr/>
          <p:nvPr/>
        </p:nvSpPr>
        <p:spPr>
          <a:xfrm>
            <a:off x="0" y="0"/>
            <a:ext cx="152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9" name="CustomShape 4"/>
          <p:cNvSpPr/>
          <p:nvPr/>
        </p:nvSpPr>
        <p:spPr>
          <a:xfrm>
            <a:off x="8991720" y="0"/>
            <a:ext cx="152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0" name="CustomShape 5"/>
          <p:cNvSpPr/>
          <p:nvPr/>
        </p:nvSpPr>
        <p:spPr>
          <a:xfrm>
            <a:off x="149400" y="6388200"/>
            <a:ext cx="8832600" cy="309600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1" name="CustomShape 6"/>
          <p:cNvSpPr/>
          <p:nvPr/>
        </p:nvSpPr>
        <p:spPr>
          <a:xfrm>
            <a:off x="152280" y="155520"/>
            <a:ext cx="8832960" cy="6546960"/>
          </a:xfrm>
          <a:prstGeom prst="rect">
            <a:avLst/>
          </a:prstGeom>
          <a:noFill/>
          <a:ln w="9360">
            <a:solidFill>
              <a:srgbClr val="7b989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12" name="Line 7"/>
          <p:cNvSpPr/>
          <p:nvPr/>
        </p:nvSpPr>
        <p:spPr>
          <a:xfrm>
            <a:off x="152280" y="1276200"/>
            <a:ext cx="8832960" cy="0"/>
          </a:xfrm>
          <a:prstGeom prst="line">
            <a:avLst/>
          </a:prstGeom>
          <a:ln w="9360">
            <a:solidFill>
              <a:srgbClr val="7b9899"/>
            </a:solidFill>
            <a:custDash>
              <a:ds d="100000" sp="1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13" name="CustomShape 8"/>
          <p:cNvSpPr/>
          <p:nvPr/>
        </p:nvSpPr>
        <p:spPr>
          <a:xfrm>
            <a:off x="4267080" y="955800"/>
            <a:ext cx="609840" cy="60948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4" name="CustomShape 9"/>
          <p:cNvSpPr/>
          <p:nvPr/>
        </p:nvSpPr>
        <p:spPr>
          <a:xfrm>
            <a:off x="4362480" y="1050840"/>
            <a:ext cx="419040" cy="420840"/>
          </a:xfrm>
          <a:prstGeom prst="ellipse">
            <a:avLst/>
          </a:prstGeom>
          <a:solidFill>
            <a:srgbClr val="ffffff"/>
          </a:solidFill>
          <a:ln w="50760">
            <a:solidFill>
              <a:srgbClr val="7b989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15" name="PlaceHolder 10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 algn="ctr"/>
            <a:r>
              <a:rPr b="0" lang="en-US" sz="3300" spc="-1" strike="noStrike">
                <a:solidFill>
                  <a:srgbClr val="7b9899"/>
                </a:solidFill>
                <a:latin typeface="Georgia"/>
              </a:rPr>
              <a:t>Click to edit the title text format</a:t>
            </a:r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516" name="PlaceHolder 11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272880" indent="-272880">
              <a:spcBef>
                <a:spcPts val="675"/>
              </a:spcBef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Click to edit the outline text format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1" marL="547560" indent="-273240">
              <a:spcBef>
                <a:spcPts val="675"/>
              </a:spcBef>
              <a:buClr>
                <a:srgbClr val="ccb400"/>
              </a:buClr>
              <a:buSzPct val="70000"/>
              <a:buFont typeface="Wingdings" charset="2"/>
              <a:buChar char="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Second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2" marL="822240" indent="-228600">
              <a:spcBef>
                <a:spcPts val="675"/>
              </a:spcBef>
              <a:buClr>
                <a:srgbClr val="8cadae"/>
              </a:buClr>
              <a:buSzPct val="75000"/>
              <a:buFont typeface="Wingdings 2" charset="2"/>
              <a:buChar char="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Third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3" marL="1096920" indent="-228600">
              <a:spcBef>
                <a:spcPts val="675"/>
              </a:spcBef>
              <a:buClr>
                <a:srgbClr val="8c7b70"/>
              </a:buClr>
              <a:buSzPct val="70000"/>
              <a:buFont typeface="Wingdings" charset="2"/>
              <a:buChar char="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Fourth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4" marL="1371600" indent="-228600">
              <a:spcBef>
                <a:spcPts val="675"/>
              </a:spcBef>
              <a:buClr>
                <a:srgbClr val="8fb08c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Fifth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5" marL="1371600" indent="-228600">
              <a:spcBef>
                <a:spcPts val="675"/>
              </a:spcBef>
              <a:buClr>
                <a:srgbClr val="8fb08c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Sixth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6" marL="1371600" indent="-228600">
              <a:spcBef>
                <a:spcPts val="675"/>
              </a:spcBef>
              <a:buClr>
                <a:srgbClr val="8fb08c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Seventh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17" name="PlaceHolder 12"/>
          <p:cNvSpPr>
            <a:spLocks noGrp="1"/>
          </p:cNvSpPr>
          <p:nvPr>
            <p:ph type="dt"/>
          </p:nvPr>
        </p:nvSpPr>
        <p:spPr>
          <a:xfrm>
            <a:off x="5791320" y="6405480"/>
            <a:ext cx="3044880" cy="3650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/>
            <a:r>
              <a:rPr b="0" lang="ru-RU" sz="1400" spc="-1" strike="noStrike">
                <a:solidFill>
                  <a:srgbClr val="ffffff"/>
                </a:solidFill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518" name="PlaceHolder 13"/>
          <p:cNvSpPr>
            <a:spLocks noGrp="1"/>
          </p:cNvSpPr>
          <p:nvPr>
            <p:ph type="ftr"/>
          </p:nvPr>
        </p:nvSpPr>
        <p:spPr>
          <a:xfrm>
            <a:off x="304920" y="6409800"/>
            <a:ext cx="3581280" cy="3668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9" name="PlaceHolder 14"/>
          <p:cNvSpPr>
            <a:spLocks noGrp="1"/>
          </p:cNvSpPr>
          <p:nvPr>
            <p:ph type="sldNum"/>
          </p:nvPr>
        </p:nvSpPr>
        <p:spPr>
          <a:xfrm>
            <a:off x="4343400" y="1039680"/>
            <a:ext cx="457200" cy="441360"/>
          </a:xfrm>
          <a:prstGeom prst="rect">
            <a:avLst/>
          </a:prstGeom>
        </p:spPr>
        <p:txBody>
          <a:bodyPr lIns="45720" rIns="45720" tIns="46800" bIns="46800" anchor="ctr">
            <a:noAutofit/>
          </a:bodyPr>
          <a:p>
            <a:pPr algn="ctr"/>
            <a:fld id="{6BA55C5A-F723-423A-A4DB-19B634955039}" type="slidenum">
              <a:rPr b="0" lang="ru-RU" sz="1600" spc="-1" strike="noStrike">
                <a:solidFill>
                  <a:srgbClr val="7b9899"/>
                </a:solidFill>
                <a:latin typeface="Times New Roman"/>
              </a:rPr>
              <a:t>&lt;number&gt;</a:t>
            </a:fld>
            <a:endParaRPr b="0" lang="en-US" sz="16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CustomShape 1"/>
          <p:cNvSpPr/>
          <p:nvPr/>
        </p:nvSpPr>
        <p:spPr>
          <a:xfrm>
            <a:off x="0" y="6705720"/>
            <a:ext cx="9144000" cy="152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7" name="CustomShape 2"/>
          <p:cNvSpPr/>
          <p:nvPr/>
        </p:nvSpPr>
        <p:spPr>
          <a:xfrm>
            <a:off x="7010280" y="0"/>
            <a:ext cx="213372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8" name="CustomShape 3"/>
          <p:cNvSpPr/>
          <p:nvPr/>
        </p:nvSpPr>
        <p:spPr>
          <a:xfrm>
            <a:off x="0" y="0"/>
            <a:ext cx="9144000" cy="1555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9" name="CustomShape 4"/>
          <p:cNvSpPr/>
          <p:nvPr/>
        </p:nvSpPr>
        <p:spPr>
          <a:xfrm>
            <a:off x="0" y="0"/>
            <a:ext cx="152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0" name="CustomShape 5"/>
          <p:cNvSpPr/>
          <p:nvPr/>
        </p:nvSpPr>
        <p:spPr>
          <a:xfrm>
            <a:off x="146160" y="6391440"/>
            <a:ext cx="8832600" cy="309240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1" name="CustomShape 6"/>
          <p:cNvSpPr/>
          <p:nvPr/>
        </p:nvSpPr>
        <p:spPr>
          <a:xfrm>
            <a:off x="152280" y="155520"/>
            <a:ext cx="8832960" cy="6546960"/>
          </a:xfrm>
          <a:prstGeom prst="rect">
            <a:avLst/>
          </a:prstGeom>
          <a:noFill/>
          <a:ln w="9360">
            <a:solidFill>
              <a:srgbClr val="7b989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62" name="Line 7"/>
          <p:cNvSpPr/>
          <p:nvPr/>
        </p:nvSpPr>
        <p:spPr>
          <a:xfrm>
            <a:off x="7143840" y="155520"/>
            <a:ext cx="0" cy="6245280"/>
          </a:xfrm>
          <a:prstGeom prst="line">
            <a:avLst/>
          </a:prstGeom>
          <a:ln w="9360">
            <a:solidFill>
              <a:srgbClr val="7b9899"/>
            </a:solidFill>
            <a:custDash>
              <a:ds d="100000" sp="1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63" name="CustomShape 8"/>
          <p:cNvSpPr/>
          <p:nvPr/>
        </p:nvSpPr>
        <p:spPr>
          <a:xfrm>
            <a:off x="6838920" y="2925720"/>
            <a:ext cx="609480" cy="60948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4" name="CustomShape 9"/>
          <p:cNvSpPr/>
          <p:nvPr/>
        </p:nvSpPr>
        <p:spPr>
          <a:xfrm>
            <a:off x="6934320" y="3021120"/>
            <a:ext cx="420480" cy="419040"/>
          </a:xfrm>
          <a:prstGeom prst="ellipse">
            <a:avLst/>
          </a:prstGeom>
          <a:solidFill>
            <a:srgbClr val="ffffff"/>
          </a:solidFill>
          <a:ln w="50760">
            <a:solidFill>
              <a:srgbClr val="7b989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65" name="PlaceHolder 10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 algn="ctr"/>
            <a:r>
              <a:rPr b="0" lang="en-US" sz="3300" spc="-1" strike="noStrike">
                <a:solidFill>
                  <a:srgbClr val="7b9899"/>
                </a:solidFill>
                <a:latin typeface="Georgia"/>
              </a:rPr>
              <a:t>Click to edit the title text format</a:t>
            </a:r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566" name="PlaceHolder 11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272880" indent="-272880">
              <a:spcBef>
                <a:spcPts val="675"/>
              </a:spcBef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Click to edit the outline text format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1" marL="547560" indent="-273240">
              <a:spcBef>
                <a:spcPts val="675"/>
              </a:spcBef>
              <a:buClr>
                <a:srgbClr val="ccb400"/>
              </a:buClr>
              <a:buSzPct val="70000"/>
              <a:buFont typeface="Wingdings" charset="2"/>
              <a:buChar char="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Second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2" marL="822240" indent="-228600">
              <a:spcBef>
                <a:spcPts val="675"/>
              </a:spcBef>
              <a:buClr>
                <a:srgbClr val="8cadae"/>
              </a:buClr>
              <a:buSzPct val="75000"/>
              <a:buFont typeface="Wingdings 2" charset="2"/>
              <a:buChar char="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Third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3" marL="1096920" indent="-228600">
              <a:spcBef>
                <a:spcPts val="675"/>
              </a:spcBef>
              <a:buClr>
                <a:srgbClr val="8c7b70"/>
              </a:buClr>
              <a:buSzPct val="70000"/>
              <a:buFont typeface="Wingdings" charset="2"/>
              <a:buChar char="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Fourth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4" marL="1371600" indent="-228600">
              <a:spcBef>
                <a:spcPts val="675"/>
              </a:spcBef>
              <a:buClr>
                <a:srgbClr val="8fb08c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Fifth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5" marL="1371600" indent="-228600">
              <a:spcBef>
                <a:spcPts val="675"/>
              </a:spcBef>
              <a:buClr>
                <a:srgbClr val="8fb08c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Sixth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6" marL="1371600" indent="-228600">
              <a:spcBef>
                <a:spcPts val="675"/>
              </a:spcBef>
              <a:buClr>
                <a:srgbClr val="8fb08c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Seventh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67" name="PlaceHolder 12"/>
          <p:cNvSpPr>
            <a:spLocks noGrp="1"/>
          </p:cNvSpPr>
          <p:nvPr>
            <p:ph type="sldNum"/>
          </p:nvPr>
        </p:nvSpPr>
        <p:spPr>
          <a:xfrm>
            <a:off x="6915240" y="3009960"/>
            <a:ext cx="457200" cy="441360"/>
          </a:xfrm>
          <a:prstGeom prst="rect">
            <a:avLst/>
          </a:prstGeom>
        </p:spPr>
        <p:txBody>
          <a:bodyPr lIns="45720" rIns="45720" tIns="46800" bIns="46800" anchor="ctr">
            <a:noAutofit/>
          </a:bodyPr>
          <a:p>
            <a:pPr algn="ctr"/>
            <a:fld id="{F1EE586E-CBF9-4027-A3E9-391E2F06693C}" type="slidenum">
              <a:rPr b="0" lang="ru-RU" sz="1600" spc="-1" strike="noStrike">
                <a:solidFill>
                  <a:srgbClr val="7b9899"/>
                </a:solidFill>
                <a:latin typeface="Times New Roman"/>
              </a:rPr>
              <a:t>&lt;number&gt;</a:t>
            </a:fld>
            <a:endParaRPr b="0" lang="en-US" sz="1600" spc="-1" strike="noStrike">
              <a:latin typeface="Times New Roman"/>
            </a:endParaRPr>
          </a:p>
        </p:txBody>
      </p:sp>
      <p:sp>
        <p:nvSpPr>
          <p:cNvPr id="568" name="PlaceHolder 13"/>
          <p:cNvSpPr>
            <a:spLocks noGrp="1"/>
          </p:cNvSpPr>
          <p:nvPr>
            <p:ph type="dt"/>
          </p:nvPr>
        </p:nvSpPr>
        <p:spPr>
          <a:xfrm>
            <a:off x="5791320" y="6405480"/>
            <a:ext cx="3044880" cy="3650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/>
            <a:r>
              <a:rPr b="0" lang="ru-RU" sz="1400" spc="-1" strike="noStrike">
                <a:solidFill>
                  <a:srgbClr val="ffffff"/>
                </a:solidFill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569" name="PlaceHolder 14"/>
          <p:cNvSpPr>
            <a:spLocks noGrp="1"/>
          </p:cNvSpPr>
          <p:nvPr>
            <p:ph type="ftr"/>
          </p:nvPr>
        </p:nvSpPr>
        <p:spPr>
          <a:xfrm>
            <a:off x="304920" y="6409800"/>
            <a:ext cx="3581280" cy="3668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0" y="6705720"/>
            <a:ext cx="9144000" cy="152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" name="CustomShape 2"/>
          <p:cNvSpPr/>
          <p:nvPr/>
        </p:nvSpPr>
        <p:spPr>
          <a:xfrm>
            <a:off x="8991720" y="3240"/>
            <a:ext cx="152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" name="CustomShape 3"/>
          <p:cNvSpPr/>
          <p:nvPr/>
        </p:nvSpPr>
        <p:spPr>
          <a:xfrm>
            <a:off x="0" y="0"/>
            <a:ext cx="152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" name="CustomShape 4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" name="CustomShape 5"/>
          <p:cNvSpPr/>
          <p:nvPr/>
        </p:nvSpPr>
        <p:spPr>
          <a:xfrm>
            <a:off x="146160" y="6391440"/>
            <a:ext cx="8832600" cy="309240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" name="Line 6"/>
          <p:cNvSpPr/>
          <p:nvPr/>
        </p:nvSpPr>
        <p:spPr>
          <a:xfrm>
            <a:off x="155520" y="2419200"/>
            <a:ext cx="8832960" cy="0"/>
          </a:xfrm>
          <a:prstGeom prst="line">
            <a:avLst/>
          </a:prstGeom>
          <a:ln w="11520">
            <a:solidFill>
              <a:srgbClr val="7b9899"/>
            </a:solidFill>
            <a:custDash>
              <a:ds d="96000" sp="96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6" name="CustomShape 7"/>
          <p:cNvSpPr/>
          <p:nvPr/>
        </p:nvSpPr>
        <p:spPr>
          <a:xfrm>
            <a:off x="152280" y="152280"/>
            <a:ext cx="8832960" cy="6546960"/>
          </a:xfrm>
          <a:prstGeom prst="rect">
            <a:avLst/>
          </a:prstGeom>
          <a:noFill/>
          <a:ln w="9360">
            <a:solidFill>
              <a:srgbClr val="7b989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7" name="CustomShape 8"/>
          <p:cNvSpPr/>
          <p:nvPr/>
        </p:nvSpPr>
        <p:spPr>
          <a:xfrm>
            <a:off x="4267080" y="2114640"/>
            <a:ext cx="609840" cy="60948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" name="CustomShape 9"/>
          <p:cNvSpPr/>
          <p:nvPr/>
        </p:nvSpPr>
        <p:spPr>
          <a:xfrm>
            <a:off x="4362480" y="2209680"/>
            <a:ext cx="419040" cy="420840"/>
          </a:xfrm>
          <a:prstGeom prst="ellipse">
            <a:avLst/>
          </a:prstGeom>
          <a:solidFill>
            <a:srgbClr val="ffffff"/>
          </a:solidFill>
          <a:ln w="50760">
            <a:solidFill>
              <a:srgbClr val="7b989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9" name="PlaceHolder 10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 algn="ctr"/>
            <a:r>
              <a:rPr b="0" lang="en-US" sz="3300" spc="-1" strike="noStrike">
                <a:solidFill>
                  <a:srgbClr val="7b9899"/>
                </a:solidFill>
                <a:latin typeface="Georgia"/>
              </a:rPr>
              <a:t>Click to edit the title text format</a:t>
            </a:r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60" name="PlaceHolder 11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272880" indent="-272880">
              <a:spcBef>
                <a:spcPts val="675"/>
              </a:spcBef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Click to edit the outline text format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1" marL="547560" indent="-273240">
              <a:spcBef>
                <a:spcPts val="675"/>
              </a:spcBef>
              <a:buClr>
                <a:srgbClr val="ccb400"/>
              </a:buClr>
              <a:buSzPct val="70000"/>
              <a:buFont typeface="Wingdings" charset="2"/>
              <a:buChar char="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Second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2" marL="822240" indent="-228600">
              <a:spcBef>
                <a:spcPts val="675"/>
              </a:spcBef>
              <a:buClr>
                <a:srgbClr val="8cadae"/>
              </a:buClr>
              <a:buSzPct val="75000"/>
              <a:buFont typeface="Wingdings 2" charset="2"/>
              <a:buChar char="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Third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3" marL="1096920" indent="-228600">
              <a:spcBef>
                <a:spcPts val="675"/>
              </a:spcBef>
              <a:buClr>
                <a:srgbClr val="8c7b70"/>
              </a:buClr>
              <a:buSzPct val="70000"/>
              <a:buFont typeface="Wingdings" charset="2"/>
              <a:buChar char="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Fourth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4" marL="1371600" indent="-228600">
              <a:spcBef>
                <a:spcPts val="675"/>
              </a:spcBef>
              <a:buClr>
                <a:srgbClr val="8fb08c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Fifth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5" marL="1371600" indent="-228600">
              <a:spcBef>
                <a:spcPts val="675"/>
              </a:spcBef>
              <a:buClr>
                <a:srgbClr val="8fb08c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Sixth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6" marL="1371600" indent="-228600">
              <a:spcBef>
                <a:spcPts val="675"/>
              </a:spcBef>
              <a:buClr>
                <a:srgbClr val="8fb08c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Seventh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1" name="PlaceHolder 12"/>
          <p:cNvSpPr>
            <a:spLocks noGrp="1"/>
          </p:cNvSpPr>
          <p:nvPr>
            <p:ph type="dt"/>
          </p:nvPr>
        </p:nvSpPr>
        <p:spPr>
          <a:xfrm>
            <a:off x="5791320" y="6405480"/>
            <a:ext cx="3044880" cy="3650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/>
            <a:r>
              <a:rPr b="0" lang="ru-RU" sz="1400" spc="-1" strike="noStrike">
                <a:solidFill>
                  <a:srgbClr val="ffffff"/>
                </a:solidFill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62" name="PlaceHolder 13"/>
          <p:cNvSpPr>
            <a:spLocks noGrp="1"/>
          </p:cNvSpPr>
          <p:nvPr>
            <p:ph type="ftr"/>
          </p:nvPr>
        </p:nvSpPr>
        <p:spPr>
          <a:xfrm>
            <a:off x="304920" y="6409800"/>
            <a:ext cx="3581280" cy="3668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14"/>
          <p:cNvSpPr>
            <a:spLocks noGrp="1"/>
          </p:cNvSpPr>
          <p:nvPr>
            <p:ph type="sldNum"/>
          </p:nvPr>
        </p:nvSpPr>
        <p:spPr>
          <a:xfrm>
            <a:off x="4343400" y="2198520"/>
            <a:ext cx="457200" cy="441360"/>
          </a:xfrm>
          <a:prstGeom prst="rect">
            <a:avLst/>
          </a:prstGeom>
        </p:spPr>
        <p:txBody>
          <a:bodyPr lIns="45720" rIns="45720" tIns="46800" bIns="46800" anchor="ctr">
            <a:noAutofit/>
          </a:bodyPr>
          <a:p>
            <a:pPr algn="ctr"/>
            <a:fld id="{5D8E5A5C-45ED-4560-8954-CCD5BDD38BBB}" type="slidenum">
              <a:rPr b="0" lang="ru-RU" sz="1600" spc="-1" strike="noStrike">
                <a:solidFill>
                  <a:srgbClr val="7b9899"/>
                </a:solidFill>
                <a:latin typeface="Times New Roman"/>
              </a:rPr>
              <a:t>&lt;number&gt;</a:t>
            </a:fld>
            <a:endParaRPr b="0" lang="en-US" sz="16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0" y="6705720"/>
            <a:ext cx="9144000" cy="152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CustomShape 2"/>
          <p:cNvSpPr/>
          <p:nvPr/>
        </p:nvSpPr>
        <p:spPr>
          <a:xfrm>
            <a:off x="0" y="0"/>
            <a:ext cx="9144000" cy="1393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CustomShape 3"/>
          <p:cNvSpPr/>
          <p:nvPr/>
        </p:nvSpPr>
        <p:spPr>
          <a:xfrm>
            <a:off x="0" y="0"/>
            <a:ext cx="152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CustomShape 4"/>
          <p:cNvSpPr/>
          <p:nvPr/>
        </p:nvSpPr>
        <p:spPr>
          <a:xfrm>
            <a:off x="8991720" y="0"/>
            <a:ext cx="152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CustomShape 5"/>
          <p:cNvSpPr/>
          <p:nvPr/>
        </p:nvSpPr>
        <p:spPr>
          <a:xfrm>
            <a:off x="149400" y="6388200"/>
            <a:ext cx="8832600" cy="309600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CustomShape 6"/>
          <p:cNvSpPr/>
          <p:nvPr/>
        </p:nvSpPr>
        <p:spPr>
          <a:xfrm>
            <a:off x="152280" y="155520"/>
            <a:ext cx="8832960" cy="6546960"/>
          </a:xfrm>
          <a:prstGeom prst="rect">
            <a:avLst/>
          </a:prstGeom>
          <a:noFill/>
          <a:ln w="9360">
            <a:solidFill>
              <a:srgbClr val="7b989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Line 7"/>
          <p:cNvSpPr/>
          <p:nvPr/>
        </p:nvSpPr>
        <p:spPr>
          <a:xfrm>
            <a:off x="152280" y="1276200"/>
            <a:ext cx="8832960" cy="0"/>
          </a:xfrm>
          <a:prstGeom prst="line">
            <a:avLst/>
          </a:prstGeom>
          <a:ln w="9360">
            <a:solidFill>
              <a:srgbClr val="7b9899"/>
            </a:solidFill>
            <a:custDash>
              <a:ds d="100000" sp="1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CustomShape 8"/>
          <p:cNvSpPr/>
          <p:nvPr/>
        </p:nvSpPr>
        <p:spPr>
          <a:xfrm>
            <a:off x="4267080" y="955800"/>
            <a:ext cx="609840" cy="60948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8" name="CustomShape 9"/>
          <p:cNvSpPr/>
          <p:nvPr/>
        </p:nvSpPr>
        <p:spPr>
          <a:xfrm>
            <a:off x="4362480" y="1050840"/>
            <a:ext cx="419040" cy="420840"/>
          </a:xfrm>
          <a:prstGeom prst="ellipse">
            <a:avLst/>
          </a:prstGeom>
          <a:solidFill>
            <a:srgbClr val="ffffff"/>
          </a:solidFill>
          <a:ln w="50760">
            <a:solidFill>
              <a:srgbClr val="7b989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PlaceHolder 10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 algn="ctr"/>
            <a:r>
              <a:rPr b="0" lang="en-US" sz="3300" spc="-1" strike="noStrike">
                <a:solidFill>
                  <a:srgbClr val="7b9899"/>
                </a:solidFill>
                <a:latin typeface="Georgia"/>
              </a:rPr>
              <a:t>Click to edit the title text format</a:t>
            </a:r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110" name="PlaceHolder 11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272880" indent="-272880">
              <a:spcBef>
                <a:spcPts val="675"/>
              </a:spcBef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Click to edit the outline text format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1" marL="547560" indent="-273240">
              <a:spcBef>
                <a:spcPts val="675"/>
              </a:spcBef>
              <a:buClr>
                <a:srgbClr val="ccb400"/>
              </a:buClr>
              <a:buSzPct val="70000"/>
              <a:buFont typeface="Wingdings" charset="2"/>
              <a:buChar char="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Second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2" marL="822240" indent="-228600">
              <a:spcBef>
                <a:spcPts val="675"/>
              </a:spcBef>
              <a:buClr>
                <a:srgbClr val="8cadae"/>
              </a:buClr>
              <a:buSzPct val="75000"/>
              <a:buFont typeface="Wingdings 2" charset="2"/>
              <a:buChar char="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Third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3" marL="1096920" indent="-228600">
              <a:spcBef>
                <a:spcPts val="675"/>
              </a:spcBef>
              <a:buClr>
                <a:srgbClr val="8c7b70"/>
              </a:buClr>
              <a:buSzPct val="70000"/>
              <a:buFont typeface="Wingdings" charset="2"/>
              <a:buChar char="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Fourth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4" marL="1371600" indent="-228600">
              <a:spcBef>
                <a:spcPts val="675"/>
              </a:spcBef>
              <a:buClr>
                <a:srgbClr val="8fb08c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Fifth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5" marL="1371600" indent="-228600">
              <a:spcBef>
                <a:spcPts val="675"/>
              </a:spcBef>
              <a:buClr>
                <a:srgbClr val="8fb08c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Sixth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6" marL="1371600" indent="-228600">
              <a:spcBef>
                <a:spcPts val="675"/>
              </a:spcBef>
              <a:buClr>
                <a:srgbClr val="8fb08c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Seventh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11" name="PlaceHolder 12"/>
          <p:cNvSpPr>
            <a:spLocks noGrp="1"/>
          </p:cNvSpPr>
          <p:nvPr>
            <p:ph type="dt"/>
          </p:nvPr>
        </p:nvSpPr>
        <p:spPr>
          <a:xfrm>
            <a:off x="5791320" y="6405480"/>
            <a:ext cx="3044880" cy="3650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/>
            <a:r>
              <a:rPr b="0" lang="ru-RU" sz="1400" spc="-1" strike="noStrike">
                <a:solidFill>
                  <a:srgbClr val="ffffff"/>
                </a:solidFill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12" name="PlaceHolder 13"/>
          <p:cNvSpPr>
            <a:spLocks noGrp="1"/>
          </p:cNvSpPr>
          <p:nvPr>
            <p:ph type="ftr"/>
          </p:nvPr>
        </p:nvSpPr>
        <p:spPr>
          <a:xfrm>
            <a:off x="304920" y="6409800"/>
            <a:ext cx="3581280" cy="3668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14"/>
          <p:cNvSpPr>
            <a:spLocks noGrp="1"/>
          </p:cNvSpPr>
          <p:nvPr>
            <p:ph type="sldNum"/>
          </p:nvPr>
        </p:nvSpPr>
        <p:spPr>
          <a:xfrm>
            <a:off x="4362480" y="1027080"/>
            <a:ext cx="457200" cy="441360"/>
          </a:xfrm>
          <a:prstGeom prst="rect">
            <a:avLst/>
          </a:prstGeom>
        </p:spPr>
        <p:txBody>
          <a:bodyPr lIns="45720" rIns="45720" tIns="46800" bIns="46800" anchor="ctr">
            <a:noAutofit/>
          </a:bodyPr>
          <a:p>
            <a:pPr algn="ctr"/>
            <a:fld id="{FBC374F7-C506-439F-9768-CC8F18C8C360}" type="slidenum">
              <a:rPr b="0" lang="ru-RU" sz="1600" spc="-1" strike="noStrike">
                <a:solidFill>
                  <a:srgbClr val="7b9899"/>
                </a:solidFill>
                <a:latin typeface="Times New Roman"/>
              </a:rPr>
              <a:t>&lt;number&gt;</a:t>
            </a:fld>
            <a:endParaRPr b="0" lang="en-US" sz="16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0" y="0"/>
            <a:ext cx="152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CustomShape 2"/>
          <p:cNvSpPr/>
          <p:nvPr/>
        </p:nvSpPr>
        <p:spPr>
          <a:xfrm>
            <a:off x="0" y="6705720"/>
            <a:ext cx="9144000" cy="152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CustomShape 3"/>
          <p:cNvSpPr/>
          <p:nvPr/>
        </p:nvSpPr>
        <p:spPr>
          <a:xfrm>
            <a:off x="0" y="0"/>
            <a:ext cx="9144000" cy="152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CustomShape 4"/>
          <p:cNvSpPr/>
          <p:nvPr/>
        </p:nvSpPr>
        <p:spPr>
          <a:xfrm>
            <a:off x="8991720" y="19080"/>
            <a:ext cx="152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CustomShape 5"/>
          <p:cNvSpPr/>
          <p:nvPr/>
        </p:nvSpPr>
        <p:spPr>
          <a:xfrm>
            <a:off x="152280" y="2286000"/>
            <a:ext cx="8832960" cy="304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CustomShape 6"/>
          <p:cNvSpPr/>
          <p:nvPr/>
        </p:nvSpPr>
        <p:spPr>
          <a:xfrm>
            <a:off x="155520" y="142920"/>
            <a:ext cx="8832960" cy="2139840"/>
          </a:xfrm>
          <a:prstGeom prst="rect">
            <a:avLst/>
          </a:prstGeom>
          <a:solidFill>
            <a:srgbClr val="d1634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CustomShape 7"/>
          <p:cNvSpPr/>
          <p:nvPr/>
        </p:nvSpPr>
        <p:spPr>
          <a:xfrm>
            <a:off x="146160" y="6391440"/>
            <a:ext cx="8832600" cy="309240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CustomShape 8"/>
          <p:cNvSpPr/>
          <p:nvPr/>
        </p:nvSpPr>
        <p:spPr>
          <a:xfrm>
            <a:off x="152280" y="152280"/>
            <a:ext cx="8832960" cy="6546960"/>
          </a:xfrm>
          <a:prstGeom prst="rect">
            <a:avLst/>
          </a:prstGeom>
          <a:noFill/>
          <a:ln w="9360">
            <a:solidFill>
              <a:srgbClr val="7b989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Line 9"/>
          <p:cNvSpPr/>
          <p:nvPr/>
        </p:nvSpPr>
        <p:spPr>
          <a:xfrm>
            <a:off x="152280" y="2438280"/>
            <a:ext cx="8832960" cy="0"/>
          </a:xfrm>
          <a:prstGeom prst="line">
            <a:avLst/>
          </a:prstGeom>
          <a:ln w="11520">
            <a:solidFill>
              <a:srgbClr val="7b9899"/>
            </a:solidFill>
            <a:custDash>
              <a:ds d="96000" sp="96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CustomShape 10"/>
          <p:cNvSpPr/>
          <p:nvPr/>
        </p:nvSpPr>
        <p:spPr>
          <a:xfrm>
            <a:off x="4267080" y="2114640"/>
            <a:ext cx="609840" cy="60948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CustomShape 11"/>
          <p:cNvSpPr/>
          <p:nvPr/>
        </p:nvSpPr>
        <p:spPr>
          <a:xfrm>
            <a:off x="4362480" y="2209680"/>
            <a:ext cx="419040" cy="420840"/>
          </a:xfrm>
          <a:prstGeom prst="ellipse">
            <a:avLst/>
          </a:prstGeom>
          <a:solidFill>
            <a:srgbClr val="ffffff"/>
          </a:solidFill>
          <a:ln w="50760">
            <a:solidFill>
              <a:srgbClr val="7b989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PlaceHolder 12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 algn="ctr"/>
            <a:r>
              <a:rPr b="0" lang="en-US" sz="3300" spc="-1" strike="noStrike">
                <a:solidFill>
                  <a:srgbClr val="7b9899"/>
                </a:solidFill>
                <a:latin typeface="Georgia"/>
              </a:rPr>
              <a:t>Click to edit the title text format</a:t>
            </a:r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162" name="PlaceHolder 13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272880" indent="-272880">
              <a:spcBef>
                <a:spcPts val="675"/>
              </a:spcBef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Click to edit the outline text format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1" marL="547560" indent="-273240">
              <a:spcBef>
                <a:spcPts val="675"/>
              </a:spcBef>
              <a:buClr>
                <a:srgbClr val="ccb400"/>
              </a:buClr>
              <a:buSzPct val="70000"/>
              <a:buFont typeface="Wingdings" charset="2"/>
              <a:buChar char="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Second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2" marL="822240" indent="-228600">
              <a:spcBef>
                <a:spcPts val="675"/>
              </a:spcBef>
              <a:buClr>
                <a:srgbClr val="8cadae"/>
              </a:buClr>
              <a:buSzPct val="75000"/>
              <a:buFont typeface="Wingdings 2" charset="2"/>
              <a:buChar char="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Third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3" marL="1096920" indent="-228600">
              <a:spcBef>
                <a:spcPts val="675"/>
              </a:spcBef>
              <a:buClr>
                <a:srgbClr val="8c7b70"/>
              </a:buClr>
              <a:buSzPct val="70000"/>
              <a:buFont typeface="Wingdings" charset="2"/>
              <a:buChar char="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Fourth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4" marL="1371600" indent="-228600">
              <a:spcBef>
                <a:spcPts val="675"/>
              </a:spcBef>
              <a:buClr>
                <a:srgbClr val="8fb08c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Fifth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5" marL="1371600" indent="-228600">
              <a:spcBef>
                <a:spcPts val="675"/>
              </a:spcBef>
              <a:buClr>
                <a:srgbClr val="8fb08c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Sixth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6" marL="1371600" indent="-228600">
              <a:spcBef>
                <a:spcPts val="675"/>
              </a:spcBef>
              <a:buClr>
                <a:srgbClr val="8fb08c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Seventh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63" name="PlaceHolder 14"/>
          <p:cNvSpPr>
            <a:spLocks noGrp="1"/>
          </p:cNvSpPr>
          <p:nvPr>
            <p:ph type="ftr"/>
          </p:nvPr>
        </p:nvSpPr>
        <p:spPr>
          <a:xfrm>
            <a:off x="304920" y="6409800"/>
            <a:ext cx="3581280" cy="3668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15"/>
          <p:cNvSpPr>
            <a:spLocks noGrp="1"/>
          </p:cNvSpPr>
          <p:nvPr>
            <p:ph type="dt"/>
          </p:nvPr>
        </p:nvSpPr>
        <p:spPr>
          <a:xfrm>
            <a:off x="5791320" y="6405480"/>
            <a:ext cx="3044880" cy="3650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/>
            <a:r>
              <a:rPr b="0" lang="ru-RU" sz="1400" spc="-1" strike="noStrike">
                <a:solidFill>
                  <a:srgbClr val="ffffff"/>
                </a:solidFill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65" name="PlaceHolder 16"/>
          <p:cNvSpPr>
            <a:spLocks noGrp="1"/>
          </p:cNvSpPr>
          <p:nvPr>
            <p:ph type="sldNum"/>
          </p:nvPr>
        </p:nvSpPr>
        <p:spPr>
          <a:xfrm>
            <a:off x="4343400" y="2198520"/>
            <a:ext cx="457200" cy="441360"/>
          </a:xfrm>
          <a:prstGeom prst="rect">
            <a:avLst/>
          </a:prstGeom>
        </p:spPr>
        <p:txBody>
          <a:bodyPr lIns="45720" rIns="45720" tIns="46800" bIns="46800" anchor="ctr">
            <a:noAutofit/>
          </a:bodyPr>
          <a:p>
            <a:pPr algn="ctr"/>
            <a:fld id="{F6E5961C-6957-436D-B93B-E58F6EF201B5}" type="slidenum">
              <a:rPr b="0" lang="ru-RU" sz="1600" spc="-1" strike="noStrike">
                <a:solidFill>
                  <a:srgbClr val="7b9899"/>
                </a:solidFill>
                <a:latin typeface="Times New Roman"/>
              </a:rPr>
              <a:t>&lt;number&gt;</a:t>
            </a:fld>
            <a:endParaRPr b="0" lang="en-US" sz="16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0" y="6705720"/>
            <a:ext cx="9144000" cy="152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CustomShape 2"/>
          <p:cNvSpPr/>
          <p:nvPr/>
        </p:nvSpPr>
        <p:spPr>
          <a:xfrm>
            <a:off x="0" y="0"/>
            <a:ext cx="9144000" cy="1393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CustomShape 3"/>
          <p:cNvSpPr/>
          <p:nvPr/>
        </p:nvSpPr>
        <p:spPr>
          <a:xfrm>
            <a:off x="0" y="0"/>
            <a:ext cx="152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CustomShape 4"/>
          <p:cNvSpPr/>
          <p:nvPr/>
        </p:nvSpPr>
        <p:spPr>
          <a:xfrm>
            <a:off x="8991720" y="0"/>
            <a:ext cx="152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CustomShape 5"/>
          <p:cNvSpPr/>
          <p:nvPr/>
        </p:nvSpPr>
        <p:spPr>
          <a:xfrm>
            <a:off x="149400" y="6388200"/>
            <a:ext cx="8832600" cy="309600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CustomShape 6"/>
          <p:cNvSpPr/>
          <p:nvPr/>
        </p:nvSpPr>
        <p:spPr>
          <a:xfrm>
            <a:off x="152280" y="155520"/>
            <a:ext cx="8832960" cy="6546960"/>
          </a:xfrm>
          <a:prstGeom prst="rect">
            <a:avLst/>
          </a:prstGeom>
          <a:noFill/>
          <a:ln w="9360">
            <a:solidFill>
              <a:srgbClr val="7b989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Line 7"/>
          <p:cNvSpPr/>
          <p:nvPr/>
        </p:nvSpPr>
        <p:spPr>
          <a:xfrm>
            <a:off x="152280" y="1276200"/>
            <a:ext cx="8832960" cy="0"/>
          </a:xfrm>
          <a:prstGeom prst="line">
            <a:avLst/>
          </a:prstGeom>
          <a:ln w="9360">
            <a:solidFill>
              <a:srgbClr val="7b9899"/>
            </a:solidFill>
            <a:custDash>
              <a:ds d="100000" sp="1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CustomShape 8"/>
          <p:cNvSpPr/>
          <p:nvPr/>
        </p:nvSpPr>
        <p:spPr>
          <a:xfrm>
            <a:off x="4267080" y="955800"/>
            <a:ext cx="609840" cy="60948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CustomShape 9"/>
          <p:cNvSpPr/>
          <p:nvPr/>
        </p:nvSpPr>
        <p:spPr>
          <a:xfrm>
            <a:off x="4362480" y="1050840"/>
            <a:ext cx="419040" cy="420840"/>
          </a:xfrm>
          <a:prstGeom prst="ellipse">
            <a:avLst/>
          </a:prstGeom>
          <a:solidFill>
            <a:srgbClr val="ffffff"/>
          </a:solidFill>
          <a:ln w="50760">
            <a:solidFill>
              <a:srgbClr val="7b989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Line 10"/>
          <p:cNvSpPr/>
          <p:nvPr/>
        </p:nvSpPr>
        <p:spPr>
          <a:xfrm flipV="1">
            <a:off x="4562640" y="1576080"/>
            <a:ext cx="9360" cy="4817880"/>
          </a:xfrm>
          <a:prstGeom prst="line">
            <a:avLst/>
          </a:prstGeom>
          <a:ln w="9360">
            <a:solidFill>
              <a:srgbClr val="646b86"/>
            </a:solidFill>
            <a:custDash>
              <a:ds d="100000" sp="1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PlaceHolder 1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 algn="ctr"/>
            <a:r>
              <a:rPr b="0" lang="en-US" sz="3300" spc="-1" strike="noStrike">
                <a:solidFill>
                  <a:srgbClr val="7b9899"/>
                </a:solidFill>
                <a:latin typeface="Georgia"/>
              </a:rPr>
              <a:t>Click to edit the title text format</a:t>
            </a:r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213" name="PlaceHolder 12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272880" indent="-272880">
              <a:spcBef>
                <a:spcPts val="675"/>
              </a:spcBef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Click to edit the outline text format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1" marL="547560" indent="-273240">
              <a:spcBef>
                <a:spcPts val="675"/>
              </a:spcBef>
              <a:buClr>
                <a:srgbClr val="ccb400"/>
              </a:buClr>
              <a:buSzPct val="70000"/>
              <a:buFont typeface="Wingdings" charset="2"/>
              <a:buChar char="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Second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2" marL="822240" indent="-228600">
              <a:spcBef>
                <a:spcPts val="675"/>
              </a:spcBef>
              <a:buClr>
                <a:srgbClr val="8cadae"/>
              </a:buClr>
              <a:buSzPct val="75000"/>
              <a:buFont typeface="Wingdings 2" charset="2"/>
              <a:buChar char="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Third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3" marL="1096920" indent="-228600">
              <a:spcBef>
                <a:spcPts val="675"/>
              </a:spcBef>
              <a:buClr>
                <a:srgbClr val="8c7b70"/>
              </a:buClr>
              <a:buSzPct val="70000"/>
              <a:buFont typeface="Wingdings" charset="2"/>
              <a:buChar char="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Fourth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4" marL="1371600" indent="-228600">
              <a:spcBef>
                <a:spcPts val="675"/>
              </a:spcBef>
              <a:buClr>
                <a:srgbClr val="8fb08c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Fifth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5" marL="1371600" indent="-228600">
              <a:spcBef>
                <a:spcPts val="675"/>
              </a:spcBef>
              <a:buClr>
                <a:srgbClr val="8fb08c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Sixth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6" marL="1371600" indent="-228600">
              <a:spcBef>
                <a:spcPts val="675"/>
              </a:spcBef>
              <a:buClr>
                <a:srgbClr val="8fb08c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Seventh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14" name="PlaceHolder 13"/>
          <p:cNvSpPr>
            <a:spLocks noGrp="1"/>
          </p:cNvSpPr>
          <p:nvPr>
            <p:ph type="dt"/>
          </p:nvPr>
        </p:nvSpPr>
        <p:spPr>
          <a:xfrm>
            <a:off x="5791320" y="6409800"/>
            <a:ext cx="3044880" cy="3654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/>
            <a:r>
              <a:rPr b="0" lang="ru-RU" sz="1400" spc="-1" strike="noStrike">
                <a:solidFill>
                  <a:srgbClr val="ffffff"/>
                </a:solidFill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15" name="PlaceHolder 14"/>
          <p:cNvSpPr>
            <a:spLocks noGrp="1"/>
          </p:cNvSpPr>
          <p:nvPr>
            <p:ph type="ftr"/>
          </p:nvPr>
        </p:nvSpPr>
        <p:spPr>
          <a:xfrm>
            <a:off x="304920" y="6409800"/>
            <a:ext cx="3581280" cy="3668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15"/>
          <p:cNvSpPr>
            <a:spLocks noGrp="1"/>
          </p:cNvSpPr>
          <p:nvPr>
            <p:ph type="sldNum"/>
          </p:nvPr>
        </p:nvSpPr>
        <p:spPr>
          <a:xfrm>
            <a:off x="4343400" y="1039680"/>
            <a:ext cx="457200" cy="441360"/>
          </a:xfrm>
          <a:prstGeom prst="rect">
            <a:avLst/>
          </a:prstGeom>
        </p:spPr>
        <p:txBody>
          <a:bodyPr lIns="45720" rIns="45720" tIns="46800" bIns="46800" anchor="ctr">
            <a:noAutofit/>
          </a:bodyPr>
          <a:p>
            <a:pPr algn="ctr"/>
            <a:fld id="{E7D56B4A-DCAC-4D41-921F-C84E28F26210}" type="slidenum">
              <a:rPr b="0" lang="ru-RU" sz="1600" spc="-1" strike="noStrike">
                <a:solidFill>
                  <a:srgbClr val="7b9899"/>
                </a:solidFill>
                <a:latin typeface="Times New Roman"/>
              </a:rPr>
              <a:t>&lt;number&gt;</a:t>
            </a:fld>
            <a:endParaRPr b="0" lang="en-US" sz="16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Line 1"/>
          <p:cNvSpPr/>
          <p:nvPr/>
        </p:nvSpPr>
        <p:spPr>
          <a:xfrm flipV="1">
            <a:off x="4572000" y="2199960"/>
            <a:ext cx="0" cy="4187880"/>
          </a:xfrm>
          <a:prstGeom prst="line">
            <a:avLst/>
          </a:prstGeom>
          <a:ln w="9360">
            <a:solidFill>
              <a:srgbClr val="646b86"/>
            </a:solidFill>
            <a:custDash>
              <a:ds d="100000" sp="1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54" name="CustomShape 2"/>
          <p:cNvSpPr/>
          <p:nvPr/>
        </p:nvSpPr>
        <p:spPr>
          <a:xfrm>
            <a:off x="0" y="0"/>
            <a:ext cx="9144000" cy="1447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5" name="CustomShape 3"/>
          <p:cNvSpPr/>
          <p:nvPr/>
        </p:nvSpPr>
        <p:spPr>
          <a:xfrm>
            <a:off x="0" y="6705720"/>
            <a:ext cx="9144000" cy="152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6" name="CustomShape 4"/>
          <p:cNvSpPr/>
          <p:nvPr/>
        </p:nvSpPr>
        <p:spPr>
          <a:xfrm>
            <a:off x="0" y="0"/>
            <a:ext cx="152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7" name="CustomShape 5"/>
          <p:cNvSpPr/>
          <p:nvPr/>
        </p:nvSpPr>
        <p:spPr>
          <a:xfrm>
            <a:off x="8991720" y="0"/>
            <a:ext cx="152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8" name="CustomShape 6"/>
          <p:cNvSpPr/>
          <p:nvPr/>
        </p:nvSpPr>
        <p:spPr>
          <a:xfrm>
            <a:off x="152280" y="1371600"/>
            <a:ext cx="8832960" cy="914400"/>
          </a:xfrm>
          <a:prstGeom prst="rect">
            <a:avLst/>
          </a:prstGeom>
          <a:solidFill>
            <a:srgbClr val="d1634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9" name="CustomShape 7"/>
          <p:cNvSpPr/>
          <p:nvPr/>
        </p:nvSpPr>
        <p:spPr>
          <a:xfrm>
            <a:off x="146160" y="6391440"/>
            <a:ext cx="8832600" cy="311040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0" name="Line 8"/>
          <p:cNvSpPr/>
          <p:nvPr/>
        </p:nvSpPr>
        <p:spPr>
          <a:xfrm>
            <a:off x="152280" y="1279440"/>
            <a:ext cx="8832960" cy="0"/>
          </a:xfrm>
          <a:prstGeom prst="line">
            <a:avLst/>
          </a:prstGeom>
          <a:ln w="11520">
            <a:solidFill>
              <a:srgbClr val="7b9899"/>
            </a:solidFill>
            <a:custDash>
              <a:ds d="96000" sp="96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1" name="CustomShape 9"/>
          <p:cNvSpPr/>
          <p:nvPr/>
        </p:nvSpPr>
        <p:spPr>
          <a:xfrm>
            <a:off x="152280" y="155520"/>
            <a:ext cx="8832960" cy="6546960"/>
          </a:xfrm>
          <a:prstGeom prst="rect">
            <a:avLst/>
          </a:prstGeom>
          <a:noFill/>
          <a:ln w="9360">
            <a:solidFill>
              <a:srgbClr val="7b989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2" name="CustomShape 10"/>
          <p:cNvSpPr/>
          <p:nvPr/>
        </p:nvSpPr>
        <p:spPr>
          <a:xfrm>
            <a:off x="4267080" y="955800"/>
            <a:ext cx="609840" cy="60948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3" name="CustomShape 11"/>
          <p:cNvSpPr/>
          <p:nvPr/>
        </p:nvSpPr>
        <p:spPr>
          <a:xfrm>
            <a:off x="4362480" y="1050840"/>
            <a:ext cx="419040" cy="420840"/>
          </a:xfrm>
          <a:prstGeom prst="ellipse">
            <a:avLst/>
          </a:prstGeom>
          <a:solidFill>
            <a:srgbClr val="ffffff"/>
          </a:solidFill>
          <a:ln w="50760">
            <a:solidFill>
              <a:srgbClr val="7b989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4" name="PlaceHolder 12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 algn="ctr"/>
            <a:r>
              <a:rPr b="0" lang="en-US" sz="3300" spc="-1" strike="noStrike">
                <a:solidFill>
                  <a:srgbClr val="7b9899"/>
                </a:solidFill>
                <a:latin typeface="Georgia"/>
              </a:rPr>
              <a:t>Click to edit the title text format</a:t>
            </a:r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265" name="PlaceHolder 13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272880" indent="-272880">
              <a:spcBef>
                <a:spcPts val="675"/>
              </a:spcBef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Click to edit the outline text format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1" marL="547560" indent="-273240">
              <a:spcBef>
                <a:spcPts val="675"/>
              </a:spcBef>
              <a:buClr>
                <a:srgbClr val="ccb400"/>
              </a:buClr>
              <a:buSzPct val="70000"/>
              <a:buFont typeface="Wingdings" charset="2"/>
              <a:buChar char="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Second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2" marL="822240" indent="-228600">
              <a:spcBef>
                <a:spcPts val="675"/>
              </a:spcBef>
              <a:buClr>
                <a:srgbClr val="8cadae"/>
              </a:buClr>
              <a:buSzPct val="75000"/>
              <a:buFont typeface="Wingdings 2" charset="2"/>
              <a:buChar char="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Third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3" marL="1096920" indent="-228600">
              <a:spcBef>
                <a:spcPts val="675"/>
              </a:spcBef>
              <a:buClr>
                <a:srgbClr val="8c7b70"/>
              </a:buClr>
              <a:buSzPct val="70000"/>
              <a:buFont typeface="Wingdings" charset="2"/>
              <a:buChar char="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Fourth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4" marL="1371600" indent="-228600">
              <a:spcBef>
                <a:spcPts val="675"/>
              </a:spcBef>
              <a:buClr>
                <a:srgbClr val="8fb08c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Fifth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5" marL="1371600" indent="-228600">
              <a:spcBef>
                <a:spcPts val="675"/>
              </a:spcBef>
              <a:buClr>
                <a:srgbClr val="8fb08c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Sixth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6" marL="1371600" indent="-228600">
              <a:spcBef>
                <a:spcPts val="675"/>
              </a:spcBef>
              <a:buClr>
                <a:srgbClr val="8fb08c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Seventh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66" name="PlaceHolder 14"/>
          <p:cNvSpPr>
            <a:spLocks noGrp="1"/>
          </p:cNvSpPr>
          <p:nvPr>
            <p:ph type="dt"/>
          </p:nvPr>
        </p:nvSpPr>
        <p:spPr>
          <a:xfrm>
            <a:off x="5791320" y="6405480"/>
            <a:ext cx="3044880" cy="3650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/>
            <a:r>
              <a:rPr b="0" lang="ru-RU" sz="1400" spc="-1" strike="noStrike">
                <a:solidFill>
                  <a:srgbClr val="ffffff"/>
                </a:solidFill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67" name="PlaceHolder 15"/>
          <p:cNvSpPr>
            <a:spLocks noGrp="1"/>
          </p:cNvSpPr>
          <p:nvPr>
            <p:ph type="ftr"/>
          </p:nvPr>
        </p:nvSpPr>
        <p:spPr>
          <a:xfrm>
            <a:off x="304920" y="6409800"/>
            <a:ext cx="3581280" cy="3654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PlaceHolder 16"/>
          <p:cNvSpPr>
            <a:spLocks noGrp="1"/>
          </p:cNvSpPr>
          <p:nvPr>
            <p:ph type="sldNum"/>
          </p:nvPr>
        </p:nvSpPr>
        <p:spPr>
          <a:xfrm>
            <a:off x="4343400" y="1042920"/>
            <a:ext cx="457200" cy="441360"/>
          </a:xfrm>
          <a:prstGeom prst="rect">
            <a:avLst/>
          </a:prstGeom>
        </p:spPr>
        <p:txBody>
          <a:bodyPr lIns="45720" rIns="45720" tIns="46800" bIns="46800" anchor="ctr">
            <a:noAutofit/>
          </a:bodyPr>
          <a:p>
            <a:pPr algn="ctr"/>
            <a:fld id="{3CF34000-2D0D-41EC-AFEA-FA96FD7138BE}" type="slidenum">
              <a:rPr b="0" lang="ru-RU" sz="1600" spc="-1" strike="noStrike">
                <a:solidFill>
                  <a:srgbClr val="7b9899"/>
                </a:solidFill>
                <a:latin typeface="Times New Roman"/>
              </a:rPr>
              <a:t>&lt;number&gt;</a:t>
            </a:fld>
            <a:endParaRPr b="0" lang="en-US" sz="16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/>
          <p:cNvSpPr/>
          <p:nvPr/>
        </p:nvSpPr>
        <p:spPr>
          <a:xfrm>
            <a:off x="0" y="6705720"/>
            <a:ext cx="9144000" cy="152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6" name="CustomShape 2"/>
          <p:cNvSpPr/>
          <p:nvPr/>
        </p:nvSpPr>
        <p:spPr>
          <a:xfrm>
            <a:off x="0" y="0"/>
            <a:ext cx="9144000" cy="1393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7" name="CustomShape 3"/>
          <p:cNvSpPr/>
          <p:nvPr/>
        </p:nvSpPr>
        <p:spPr>
          <a:xfrm>
            <a:off x="0" y="0"/>
            <a:ext cx="152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8" name="CustomShape 4"/>
          <p:cNvSpPr/>
          <p:nvPr/>
        </p:nvSpPr>
        <p:spPr>
          <a:xfrm>
            <a:off x="8991720" y="0"/>
            <a:ext cx="152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9" name="CustomShape 5"/>
          <p:cNvSpPr/>
          <p:nvPr/>
        </p:nvSpPr>
        <p:spPr>
          <a:xfrm>
            <a:off x="149400" y="6388200"/>
            <a:ext cx="8832600" cy="309600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0" name="CustomShape 6"/>
          <p:cNvSpPr/>
          <p:nvPr/>
        </p:nvSpPr>
        <p:spPr>
          <a:xfrm>
            <a:off x="152280" y="155520"/>
            <a:ext cx="8832960" cy="6546960"/>
          </a:xfrm>
          <a:prstGeom prst="rect">
            <a:avLst/>
          </a:prstGeom>
          <a:noFill/>
          <a:ln w="9360">
            <a:solidFill>
              <a:srgbClr val="7b989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11" name="Line 7"/>
          <p:cNvSpPr/>
          <p:nvPr/>
        </p:nvSpPr>
        <p:spPr>
          <a:xfrm>
            <a:off x="152280" y="1276200"/>
            <a:ext cx="8832960" cy="0"/>
          </a:xfrm>
          <a:prstGeom prst="line">
            <a:avLst/>
          </a:prstGeom>
          <a:ln w="9360">
            <a:solidFill>
              <a:srgbClr val="7b9899"/>
            </a:solidFill>
            <a:custDash>
              <a:ds d="100000" sp="1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12" name="CustomShape 8"/>
          <p:cNvSpPr/>
          <p:nvPr/>
        </p:nvSpPr>
        <p:spPr>
          <a:xfrm>
            <a:off x="4267080" y="955800"/>
            <a:ext cx="609840" cy="60948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3" name="CustomShape 9"/>
          <p:cNvSpPr/>
          <p:nvPr/>
        </p:nvSpPr>
        <p:spPr>
          <a:xfrm>
            <a:off x="4362480" y="1050840"/>
            <a:ext cx="419040" cy="420840"/>
          </a:xfrm>
          <a:prstGeom prst="ellipse">
            <a:avLst/>
          </a:prstGeom>
          <a:solidFill>
            <a:srgbClr val="ffffff"/>
          </a:solidFill>
          <a:ln w="50760">
            <a:solidFill>
              <a:srgbClr val="7b989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14" name="PlaceHolder 10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 algn="ctr"/>
            <a:r>
              <a:rPr b="0" lang="en-US" sz="3300" spc="-1" strike="noStrike">
                <a:solidFill>
                  <a:srgbClr val="7b9899"/>
                </a:solidFill>
                <a:latin typeface="Georgia"/>
              </a:rPr>
              <a:t>Click to edit the title text format</a:t>
            </a:r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315" name="PlaceHolder 11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272880" indent="-272880">
              <a:spcBef>
                <a:spcPts val="675"/>
              </a:spcBef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Click to edit the outline text format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1" marL="547560" indent="-273240">
              <a:spcBef>
                <a:spcPts val="675"/>
              </a:spcBef>
              <a:buClr>
                <a:srgbClr val="ccb400"/>
              </a:buClr>
              <a:buSzPct val="70000"/>
              <a:buFont typeface="Wingdings" charset="2"/>
              <a:buChar char="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Second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2" marL="822240" indent="-228600">
              <a:spcBef>
                <a:spcPts val="675"/>
              </a:spcBef>
              <a:buClr>
                <a:srgbClr val="8cadae"/>
              </a:buClr>
              <a:buSzPct val="75000"/>
              <a:buFont typeface="Wingdings 2" charset="2"/>
              <a:buChar char="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Third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3" marL="1096920" indent="-228600">
              <a:spcBef>
                <a:spcPts val="675"/>
              </a:spcBef>
              <a:buClr>
                <a:srgbClr val="8c7b70"/>
              </a:buClr>
              <a:buSzPct val="70000"/>
              <a:buFont typeface="Wingdings" charset="2"/>
              <a:buChar char="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Fourth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4" marL="1371600" indent="-228600">
              <a:spcBef>
                <a:spcPts val="675"/>
              </a:spcBef>
              <a:buClr>
                <a:srgbClr val="8fb08c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Fifth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5" marL="1371600" indent="-228600">
              <a:spcBef>
                <a:spcPts val="675"/>
              </a:spcBef>
              <a:buClr>
                <a:srgbClr val="8fb08c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Sixth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6" marL="1371600" indent="-228600">
              <a:spcBef>
                <a:spcPts val="675"/>
              </a:spcBef>
              <a:buClr>
                <a:srgbClr val="8fb08c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Seventh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16" name="PlaceHolder 12"/>
          <p:cNvSpPr>
            <a:spLocks noGrp="1"/>
          </p:cNvSpPr>
          <p:nvPr>
            <p:ph type="dt"/>
          </p:nvPr>
        </p:nvSpPr>
        <p:spPr>
          <a:xfrm>
            <a:off x="5791320" y="6405480"/>
            <a:ext cx="3044880" cy="3650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/>
            <a:r>
              <a:rPr b="0" lang="ru-RU" sz="1400" spc="-1" strike="noStrike">
                <a:solidFill>
                  <a:srgbClr val="ffffff"/>
                </a:solidFill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17" name="PlaceHolder 13"/>
          <p:cNvSpPr>
            <a:spLocks noGrp="1"/>
          </p:cNvSpPr>
          <p:nvPr>
            <p:ph type="ftr"/>
          </p:nvPr>
        </p:nvSpPr>
        <p:spPr>
          <a:xfrm>
            <a:off x="304920" y="6409800"/>
            <a:ext cx="3581280" cy="3668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PlaceHolder 14"/>
          <p:cNvSpPr>
            <a:spLocks noGrp="1"/>
          </p:cNvSpPr>
          <p:nvPr>
            <p:ph type="sldNum"/>
          </p:nvPr>
        </p:nvSpPr>
        <p:spPr>
          <a:xfrm>
            <a:off x="4343400" y="1036440"/>
            <a:ext cx="457200" cy="441000"/>
          </a:xfrm>
          <a:prstGeom prst="rect">
            <a:avLst/>
          </a:prstGeom>
        </p:spPr>
        <p:txBody>
          <a:bodyPr lIns="45720" rIns="45720" tIns="46800" bIns="46800" anchor="ctr">
            <a:noAutofit/>
          </a:bodyPr>
          <a:p>
            <a:pPr algn="ctr"/>
            <a:fld id="{F22DD0A8-4492-44D3-A17E-A79B29E34FEB}" type="slidenum">
              <a:rPr b="0" lang="ru-RU" sz="1600" spc="-1" strike="noStrike">
                <a:solidFill>
                  <a:srgbClr val="7b9899"/>
                </a:solidFill>
                <a:latin typeface="Times New Roman"/>
              </a:rPr>
              <a:t>&lt;number&gt;</a:t>
            </a:fld>
            <a:endParaRPr b="0" lang="en-US" sz="16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CustomShape 1"/>
          <p:cNvSpPr/>
          <p:nvPr/>
        </p:nvSpPr>
        <p:spPr>
          <a:xfrm>
            <a:off x="0" y="6705720"/>
            <a:ext cx="9144000" cy="152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6" name="CustomShape 2"/>
          <p:cNvSpPr/>
          <p:nvPr/>
        </p:nvSpPr>
        <p:spPr>
          <a:xfrm>
            <a:off x="0" y="0"/>
            <a:ext cx="9144000" cy="1555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7" name="CustomShape 3"/>
          <p:cNvSpPr/>
          <p:nvPr/>
        </p:nvSpPr>
        <p:spPr>
          <a:xfrm>
            <a:off x="8991720" y="0"/>
            <a:ext cx="152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8" name="CustomShape 4"/>
          <p:cNvSpPr/>
          <p:nvPr/>
        </p:nvSpPr>
        <p:spPr>
          <a:xfrm>
            <a:off x="0" y="0"/>
            <a:ext cx="152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9" name="CustomShape 5"/>
          <p:cNvSpPr/>
          <p:nvPr/>
        </p:nvSpPr>
        <p:spPr>
          <a:xfrm>
            <a:off x="146160" y="6391440"/>
            <a:ext cx="8832600" cy="309240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0" name="CustomShape 6"/>
          <p:cNvSpPr/>
          <p:nvPr/>
        </p:nvSpPr>
        <p:spPr>
          <a:xfrm>
            <a:off x="152280" y="158760"/>
            <a:ext cx="8832960" cy="6546960"/>
          </a:xfrm>
          <a:prstGeom prst="rect">
            <a:avLst/>
          </a:prstGeom>
          <a:noFill/>
          <a:ln w="9360">
            <a:solidFill>
              <a:srgbClr val="7b989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61" name="PlaceHolder 7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 algn="ctr"/>
            <a:r>
              <a:rPr b="0" lang="en-US" sz="3300" spc="-1" strike="noStrike">
                <a:solidFill>
                  <a:srgbClr val="7b9899"/>
                </a:solidFill>
                <a:latin typeface="Georgia"/>
              </a:rPr>
              <a:t>Click to edit the title text format</a:t>
            </a:r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362" name="PlaceHolder 8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272880" indent="-272880">
              <a:spcBef>
                <a:spcPts val="675"/>
              </a:spcBef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Click to edit the outline text format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1" marL="547560" indent="-273240">
              <a:spcBef>
                <a:spcPts val="675"/>
              </a:spcBef>
              <a:buClr>
                <a:srgbClr val="ccb400"/>
              </a:buClr>
              <a:buSzPct val="70000"/>
              <a:buFont typeface="Wingdings" charset="2"/>
              <a:buChar char="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Second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2" marL="822240" indent="-228600">
              <a:spcBef>
                <a:spcPts val="675"/>
              </a:spcBef>
              <a:buClr>
                <a:srgbClr val="8cadae"/>
              </a:buClr>
              <a:buSzPct val="75000"/>
              <a:buFont typeface="Wingdings 2" charset="2"/>
              <a:buChar char="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Third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3" marL="1096920" indent="-228600">
              <a:spcBef>
                <a:spcPts val="675"/>
              </a:spcBef>
              <a:buClr>
                <a:srgbClr val="8c7b70"/>
              </a:buClr>
              <a:buSzPct val="70000"/>
              <a:buFont typeface="Wingdings" charset="2"/>
              <a:buChar char="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Fourth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4" marL="1371600" indent="-228600">
              <a:spcBef>
                <a:spcPts val="675"/>
              </a:spcBef>
              <a:buClr>
                <a:srgbClr val="8fb08c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Fifth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5" marL="1371600" indent="-228600">
              <a:spcBef>
                <a:spcPts val="675"/>
              </a:spcBef>
              <a:buClr>
                <a:srgbClr val="8fb08c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Sixth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6" marL="1371600" indent="-228600">
              <a:spcBef>
                <a:spcPts val="675"/>
              </a:spcBef>
              <a:buClr>
                <a:srgbClr val="8fb08c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Seventh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63" name="PlaceHolder 9"/>
          <p:cNvSpPr>
            <a:spLocks noGrp="1"/>
          </p:cNvSpPr>
          <p:nvPr>
            <p:ph type="dt"/>
          </p:nvPr>
        </p:nvSpPr>
        <p:spPr>
          <a:xfrm>
            <a:off x="5791320" y="6405480"/>
            <a:ext cx="3044880" cy="3650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/>
            <a:r>
              <a:rPr b="0" lang="ru-RU" sz="1400" spc="-1" strike="noStrike">
                <a:solidFill>
                  <a:srgbClr val="ffffff"/>
                </a:solidFill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64" name="PlaceHolder 10"/>
          <p:cNvSpPr>
            <a:spLocks noGrp="1"/>
          </p:cNvSpPr>
          <p:nvPr>
            <p:ph type="ftr"/>
          </p:nvPr>
        </p:nvSpPr>
        <p:spPr>
          <a:xfrm>
            <a:off x="304920" y="6409800"/>
            <a:ext cx="3581280" cy="3668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5" name="PlaceHolder 11"/>
          <p:cNvSpPr>
            <a:spLocks noGrp="1"/>
          </p:cNvSpPr>
          <p:nvPr>
            <p:ph type="sldNum"/>
          </p:nvPr>
        </p:nvSpPr>
        <p:spPr>
          <a:xfrm>
            <a:off x="4267080" y="6324480"/>
            <a:ext cx="609840" cy="441360"/>
          </a:xfrm>
          <a:prstGeom prst="rect">
            <a:avLst/>
          </a:prstGeom>
        </p:spPr>
        <p:txBody>
          <a:bodyPr lIns="45720" rIns="45720" tIns="46800" bIns="46800" anchor="ctr">
            <a:noAutofit/>
          </a:bodyPr>
          <a:p>
            <a:pPr algn="ctr"/>
            <a:fld id="{356E9BD4-F16D-434C-9A4F-A482974544D1}" type="slidenum">
              <a:rPr b="0" lang="ru-RU" sz="1600" spc="-1" strike="noStrike">
                <a:solidFill>
                  <a:srgbClr val="ffffff"/>
                </a:solidFill>
                <a:latin typeface="Times New Roman"/>
              </a:rPr>
              <a:t>&lt;number&gt;</a:t>
            </a:fld>
            <a:endParaRPr b="0" lang="en-US" sz="16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CustomShape 1"/>
          <p:cNvSpPr/>
          <p:nvPr/>
        </p:nvSpPr>
        <p:spPr>
          <a:xfrm>
            <a:off x="152280" y="152280"/>
            <a:ext cx="8832960" cy="304920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3" name="CustomShape 2"/>
          <p:cNvSpPr/>
          <p:nvPr/>
        </p:nvSpPr>
        <p:spPr>
          <a:xfrm>
            <a:off x="0" y="6705720"/>
            <a:ext cx="9144000" cy="152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4" name="CustomShape 3"/>
          <p:cNvSpPr/>
          <p:nvPr/>
        </p:nvSpPr>
        <p:spPr>
          <a:xfrm>
            <a:off x="8991720" y="0"/>
            <a:ext cx="152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5" name="CustomShape 4"/>
          <p:cNvSpPr/>
          <p:nvPr/>
        </p:nvSpPr>
        <p:spPr>
          <a:xfrm>
            <a:off x="0" y="0"/>
            <a:ext cx="9144000" cy="119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6" name="CustomShape 5"/>
          <p:cNvSpPr/>
          <p:nvPr/>
        </p:nvSpPr>
        <p:spPr>
          <a:xfrm>
            <a:off x="0" y="0"/>
            <a:ext cx="152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7" name="CustomShape 6"/>
          <p:cNvSpPr/>
          <p:nvPr/>
        </p:nvSpPr>
        <p:spPr>
          <a:xfrm>
            <a:off x="152280" y="609480"/>
            <a:ext cx="2743200" cy="5867640"/>
          </a:xfrm>
          <a:prstGeom prst="rect">
            <a:avLst/>
          </a:prstGeom>
          <a:solidFill>
            <a:srgbClr val="d1634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8" name="CustomShape 7"/>
          <p:cNvSpPr/>
          <p:nvPr/>
        </p:nvSpPr>
        <p:spPr>
          <a:xfrm>
            <a:off x="152280" y="152280"/>
            <a:ext cx="8832960" cy="6546960"/>
          </a:xfrm>
          <a:prstGeom prst="rect">
            <a:avLst/>
          </a:prstGeom>
          <a:noFill/>
          <a:ln w="9360">
            <a:solidFill>
              <a:srgbClr val="7b989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09" name="Line 8"/>
          <p:cNvSpPr/>
          <p:nvPr/>
        </p:nvSpPr>
        <p:spPr>
          <a:xfrm>
            <a:off x="152280" y="533520"/>
            <a:ext cx="8832960" cy="0"/>
          </a:xfrm>
          <a:prstGeom prst="line">
            <a:avLst/>
          </a:prstGeom>
          <a:ln w="11520">
            <a:solidFill>
              <a:srgbClr val="7b9899"/>
            </a:solidFill>
            <a:custDash>
              <a:ds d="96000" sp="96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10" name="CustomShape 9"/>
          <p:cNvSpPr/>
          <p:nvPr/>
        </p:nvSpPr>
        <p:spPr>
          <a:xfrm>
            <a:off x="1295280" y="228600"/>
            <a:ext cx="609840" cy="60948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1" name="CustomShape 10"/>
          <p:cNvSpPr/>
          <p:nvPr/>
        </p:nvSpPr>
        <p:spPr>
          <a:xfrm>
            <a:off x="1390680" y="324000"/>
            <a:ext cx="419040" cy="419040"/>
          </a:xfrm>
          <a:prstGeom prst="ellipse">
            <a:avLst/>
          </a:prstGeom>
          <a:solidFill>
            <a:srgbClr val="ffffff"/>
          </a:solidFill>
          <a:ln w="50760">
            <a:solidFill>
              <a:srgbClr val="7b989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12" name="CustomShape 11"/>
          <p:cNvSpPr/>
          <p:nvPr/>
        </p:nvSpPr>
        <p:spPr>
          <a:xfrm>
            <a:off x="149400" y="6388200"/>
            <a:ext cx="8832600" cy="309600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3" name="PlaceHolder 12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 algn="ctr"/>
            <a:r>
              <a:rPr b="0" lang="en-US" sz="3300" spc="-1" strike="noStrike">
                <a:solidFill>
                  <a:srgbClr val="7b9899"/>
                </a:solidFill>
                <a:latin typeface="Georgia"/>
              </a:rPr>
              <a:t>Click to edit the title text format</a:t>
            </a:r>
            <a:endParaRPr b="0" lang="en-US" sz="3300" spc="-1" strike="noStrike">
              <a:solidFill>
                <a:srgbClr val="7b9899"/>
              </a:solidFill>
              <a:latin typeface="Georgia"/>
            </a:endParaRPr>
          </a:p>
        </p:txBody>
      </p:sp>
      <p:sp>
        <p:nvSpPr>
          <p:cNvPr id="414" name="PlaceHolder 13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272880" indent="-272880">
              <a:spcBef>
                <a:spcPts val="675"/>
              </a:spcBef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Click to edit the outline text format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1" marL="547560" indent="-273240">
              <a:spcBef>
                <a:spcPts val="675"/>
              </a:spcBef>
              <a:buClr>
                <a:srgbClr val="ccb400"/>
              </a:buClr>
              <a:buSzPct val="70000"/>
              <a:buFont typeface="Wingdings" charset="2"/>
              <a:buChar char="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Second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2" marL="822240" indent="-228600">
              <a:spcBef>
                <a:spcPts val="675"/>
              </a:spcBef>
              <a:buClr>
                <a:srgbClr val="8cadae"/>
              </a:buClr>
              <a:buSzPct val="75000"/>
              <a:buFont typeface="Wingdings 2" charset="2"/>
              <a:buChar char="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Third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3" marL="1096920" indent="-228600">
              <a:spcBef>
                <a:spcPts val="675"/>
              </a:spcBef>
              <a:buClr>
                <a:srgbClr val="8c7b70"/>
              </a:buClr>
              <a:buSzPct val="70000"/>
              <a:buFont typeface="Wingdings" charset="2"/>
              <a:buChar char="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Fourth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4" marL="1371600" indent="-228600">
              <a:spcBef>
                <a:spcPts val="675"/>
              </a:spcBef>
              <a:buClr>
                <a:srgbClr val="8fb08c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Fifth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5" marL="1371600" indent="-228600">
              <a:spcBef>
                <a:spcPts val="675"/>
              </a:spcBef>
              <a:buClr>
                <a:srgbClr val="8fb08c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Sixth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6" marL="1371600" indent="-228600">
              <a:spcBef>
                <a:spcPts val="675"/>
              </a:spcBef>
              <a:buClr>
                <a:srgbClr val="8fb08c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Seventh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15" name="PlaceHolder 14"/>
          <p:cNvSpPr>
            <a:spLocks noGrp="1"/>
          </p:cNvSpPr>
          <p:nvPr>
            <p:ph type="sldNum"/>
          </p:nvPr>
        </p:nvSpPr>
        <p:spPr>
          <a:xfrm>
            <a:off x="1371600" y="312840"/>
            <a:ext cx="457200" cy="441360"/>
          </a:xfrm>
          <a:prstGeom prst="rect">
            <a:avLst/>
          </a:prstGeom>
        </p:spPr>
        <p:txBody>
          <a:bodyPr lIns="45720" rIns="45720" tIns="46800" bIns="46800" anchor="ctr">
            <a:noAutofit/>
          </a:bodyPr>
          <a:p>
            <a:pPr algn="ctr"/>
            <a:fld id="{7A279DBA-B27C-4E24-A93D-4C9D1C95B9F2}" type="slidenum">
              <a:rPr b="0" lang="ru-RU" sz="1600" spc="-1" strike="noStrike">
                <a:solidFill>
                  <a:srgbClr val="7b9899"/>
                </a:solidFill>
                <a:latin typeface="Times New Roman"/>
              </a:rPr>
              <a:t>&lt;number&gt;</a:t>
            </a:fld>
            <a:endParaRPr b="0" lang="en-US" sz="1600" spc="-1" strike="noStrike">
              <a:latin typeface="Times New Roman"/>
            </a:endParaRPr>
          </a:p>
        </p:txBody>
      </p:sp>
      <p:sp>
        <p:nvSpPr>
          <p:cNvPr id="416" name="PlaceHolder 15"/>
          <p:cNvSpPr>
            <a:spLocks noGrp="1"/>
          </p:cNvSpPr>
          <p:nvPr>
            <p:ph type="dt"/>
          </p:nvPr>
        </p:nvSpPr>
        <p:spPr>
          <a:xfrm>
            <a:off x="5791320" y="6405480"/>
            <a:ext cx="3044880" cy="3650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/>
            <a:r>
              <a:rPr b="0" lang="ru-RU" sz="1400" spc="-1" strike="noStrike">
                <a:solidFill>
                  <a:srgbClr val="ffffff"/>
                </a:solidFill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17" name="PlaceHolder 16"/>
          <p:cNvSpPr>
            <a:spLocks noGrp="1"/>
          </p:cNvSpPr>
          <p:nvPr>
            <p:ph type="ftr"/>
          </p:nvPr>
        </p:nvSpPr>
        <p:spPr>
          <a:xfrm>
            <a:off x="301320" y="6409800"/>
            <a:ext cx="3382920" cy="3668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png"/><Relationship Id="rId10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" name="Picture 2" descr=""/>
          <p:cNvPicPr/>
          <p:nvPr/>
        </p:nvPicPr>
        <p:blipFill>
          <a:blip r:embed="rId1"/>
          <a:stretch/>
        </p:blipFill>
        <p:spPr>
          <a:xfrm>
            <a:off x="7429680" y="3786120"/>
            <a:ext cx="566640" cy="312840"/>
          </a:xfrm>
          <a:prstGeom prst="rect">
            <a:avLst/>
          </a:prstGeom>
          <a:ln>
            <a:noFill/>
          </a:ln>
        </p:spPr>
      </p:pic>
      <p:cxnSp>
        <p:nvCxnSpPr>
          <p:cNvPr id="607" name="Line 1"/>
          <p:cNvCxnSpPr/>
          <p:nvPr/>
        </p:nvCxnSpPr>
        <p:spPr>
          <a:xfrm flipH="1">
            <a:off x="1856880" y="2357280"/>
            <a:ext cx="2572560" cy="643320"/>
          </a:xfrm>
          <a:prstGeom prst="straightConnector1">
            <a:avLst/>
          </a:prstGeom>
          <a:ln w="9360">
            <a:solidFill>
              <a:srgbClr val="d16349"/>
            </a:solidFill>
            <a:miter/>
            <a:tailEnd len="med" type="arrow" w="med"/>
          </a:ln>
        </p:spPr>
      </p:cxnSp>
      <p:cxnSp>
        <p:nvCxnSpPr>
          <p:cNvPr id="608" name="Line 2"/>
          <p:cNvCxnSpPr/>
          <p:nvPr/>
        </p:nvCxnSpPr>
        <p:spPr>
          <a:xfrm>
            <a:off x="4429080" y="2356920"/>
            <a:ext cx="107280" cy="715320"/>
          </a:xfrm>
          <a:prstGeom prst="straightConnector1">
            <a:avLst/>
          </a:prstGeom>
          <a:ln w="9360">
            <a:solidFill>
              <a:srgbClr val="d16349"/>
            </a:solidFill>
            <a:miter/>
            <a:tailEnd len="med" type="arrow" w="med"/>
          </a:ln>
        </p:spPr>
      </p:cxnSp>
      <p:cxnSp>
        <p:nvCxnSpPr>
          <p:cNvPr id="609" name="Line 3"/>
          <p:cNvCxnSpPr/>
          <p:nvPr/>
        </p:nvCxnSpPr>
        <p:spPr>
          <a:xfrm>
            <a:off x="4429080" y="2357280"/>
            <a:ext cx="2929680" cy="643320"/>
          </a:xfrm>
          <a:prstGeom prst="straightConnector1">
            <a:avLst/>
          </a:prstGeom>
          <a:ln w="9360">
            <a:solidFill>
              <a:srgbClr val="d16349"/>
            </a:solidFill>
            <a:miter/>
            <a:tailEnd len="med" type="arrow" w="med"/>
          </a:ln>
        </p:spPr>
      </p:cxnSp>
      <p:sp>
        <p:nvSpPr>
          <p:cNvPr id="610" name="CustomShape 4"/>
          <p:cNvSpPr/>
          <p:nvPr/>
        </p:nvSpPr>
        <p:spPr>
          <a:xfrm>
            <a:off x="0" y="3071880"/>
            <a:ext cx="3187800" cy="395280"/>
          </a:xfrm>
          <a:custGeom>
            <a:avLst/>
            <a:gdLst/>
            <a:ahLst/>
            <a:rect l="0" t="0" r="r" b="b"/>
            <a:pathLst>
              <a:path w="8857" h="1100">
                <a:moveTo>
                  <a:pt x="274" y="0"/>
                </a:moveTo>
                <a:lnTo>
                  <a:pt x="8856" y="0"/>
                </a:lnTo>
                <a:lnTo>
                  <a:pt x="8581" y="1099"/>
                </a:lnTo>
                <a:lnTo>
                  <a:pt x="0" y="1099"/>
                </a:lnTo>
                <a:lnTo>
                  <a:pt x="274" y="0"/>
                </a:lnTo>
              </a:path>
            </a:pathLst>
          </a:custGeom>
          <a:solidFill>
            <a:srgbClr val="8fb08c"/>
          </a:solidFill>
          <a:ln w="20160">
            <a:solidFill>
              <a:srgbClr val="ffffff"/>
            </a:solidFill>
            <a:miter/>
          </a:ln>
          <a:effectLst>
            <a:outerShdw dist="1260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Образовательно-игровая программа</a:t>
            </a: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 «</a:t>
            </a:r>
            <a:r>
              <a:rPr b="0" i="1" lang="ru-RU" sz="14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Оранжевое настроение</a:t>
            </a: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»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1" name="CustomShape 5"/>
          <p:cNvSpPr/>
          <p:nvPr/>
        </p:nvSpPr>
        <p:spPr>
          <a:xfrm>
            <a:off x="3214800" y="3071880"/>
            <a:ext cx="2928960" cy="395280"/>
          </a:xfrm>
          <a:custGeom>
            <a:avLst/>
            <a:gdLst/>
            <a:ahLst/>
            <a:rect l="0" t="0" r="r" b="b"/>
            <a:pathLst>
              <a:path w="8138" h="1100">
                <a:moveTo>
                  <a:pt x="274" y="0"/>
                </a:moveTo>
                <a:lnTo>
                  <a:pt x="8137" y="0"/>
                </a:lnTo>
                <a:lnTo>
                  <a:pt x="7862" y="1099"/>
                </a:lnTo>
                <a:lnTo>
                  <a:pt x="0" y="1099"/>
                </a:lnTo>
                <a:lnTo>
                  <a:pt x="274" y="0"/>
                </a:lnTo>
              </a:path>
            </a:pathLst>
          </a:custGeom>
          <a:solidFill>
            <a:srgbClr val="edc1b6"/>
          </a:solidFill>
          <a:ln w="20160">
            <a:solidFill>
              <a:srgbClr val="ffffff"/>
            </a:solidFill>
            <a:miter/>
          </a:ln>
          <a:effectLst>
            <a:outerShdw dist="1260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546d7a"/>
                </a:solidFill>
                <a:latin typeface="Times New Roman"/>
                <a:ea typeface="Times New Roman"/>
              </a:rPr>
              <a:t>Творческая программа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546d7a"/>
                </a:solidFill>
                <a:latin typeface="Times New Roman"/>
                <a:ea typeface="Times New Roman"/>
              </a:rPr>
              <a:t>«</a:t>
            </a:r>
            <a:r>
              <a:rPr b="0" i="1" lang="ru-RU" sz="1400" spc="-1" strike="noStrike">
                <a:solidFill>
                  <a:srgbClr val="546d7a"/>
                </a:solidFill>
                <a:latin typeface="Times New Roman"/>
                <a:ea typeface="Times New Roman"/>
              </a:rPr>
              <a:t>Радуга желаний</a:t>
            </a:r>
            <a:r>
              <a:rPr b="0" lang="ru-RU" sz="1400" spc="-1" strike="noStrike">
                <a:solidFill>
                  <a:srgbClr val="546d7a"/>
                </a:solidFill>
                <a:latin typeface="Times New Roman"/>
                <a:ea typeface="Times New Roman"/>
              </a:rPr>
              <a:t>»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2" name="CustomShape 6"/>
          <p:cNvSpPr/>
          <p:nvPr/>
        </p:nvSpPr>
        <p:spPr>
          <a:xfrm>
            <a:off x="6072120" y="3071880"/>
            <a:ext cx="2871720" cy="395280"/>
          </a:xfrm>
          <a:custGeom>
            <a:avLst/>
            <a:gdLst/>
            <a:ahLst/>
            <a:rect l="0" t="0" r="r" b="b"/>
            <a:pathLst>
              <a:path w="7979" h="1100">
                <a:moveTo>
                  <a:pt x="274" y="0"/>
                </a:moveTo>
                <a:lnTo>
                  <a:pt x="7978" y="0"/>
                </a:lnTo>
                <a:lnTo>
                  <a:pt x="7703" y="1099"/>
                </a:lnTo>
                <a:lnTo>
                  <a:pt x="0" y="1099"/>
                </a:lnTo>
                <a:lnTo>
                  <a:pt x="274" y="0"/>
                </a:lnTo>
              </a:path>
            </a:pathLst>
          </a:custGeom>
          <a:solidFill>
            <a:srgbClr val="edd3b6"/>
          </a:solidFill>
          <a:ln w="20160">
            <a:solidFill>
              <a:srgbClr val="ffffff"/>
            </a:solidFill>
            <a:miter/>
          </a:ln>
          <a:effectLst>
            <a:outerShdw dist="1260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Спортивно-игровая программа 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«</a:t>
            </a:r>
            <a:r>
              <a:rPr b="0" i="1" lang="ru-RU" sz="14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Солнце на ладошках</a:t>
            </a:r>
            <a:r>
              <a:rPr b="0" lang="ru-RU" sz="14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»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3" name="CustomShape 7"/>
          <p:cNvSpPr/>
          <p:nvPr/>
        </p:nvSpPr>
        <p:spPr>
          <a:xfrm>
            <a:off x="214200" y="3714840"/>
            <a:ext cx="752760" cy="360360"/>
          </a:xfrm>
          <a:prstGeom prst="flowChartAlternateProcess">
            <a:avLst/>
          </a:prstGeom>
          <a:solidFill>
            <a:srgbClr val="d16349"/>
          </a:solidFill>
          <a:ln w="11520">
            <a:solidFill>
              <a:srgbClr val="ffffff"/>
            </a:solidFill>
            <a:custDash>
              <a:ds d="96000" sp="96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ЦДОД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4" name="CustomShape 8"/>
          <p:cNvSpPr/>
          <p:nvPr/>
        </p:nvSpPr>
        <p:spPr>
          <a:xfrm>
            <a:off x="1214280" y="3714840"/>
            <a:ext cx="863640" cy="360360"/>
          </a:xfrm>
          <a:prstGeom prst="flowChartAlternateProcess">
            <a:avLst/>
          </a:prstGeom>
          <a:solidFill>
            <a:srgbClr val="d16349"/>
          </a:solidFill>
          <a:ln w="11520">
            <a:solidFill>
              <a:srgbClr val="ffffff"/>
            </a:solidFill>
            <a:custDash>
              <a:ds d="96000" sp="96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ДЮСШ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5" name="CustomShape 9"/>
          <p:cNvSpPr/>
          <p:nvPr/>
        </p:nvSpPr>
        <p:spPr>
          <a:xfrm>
            <a:off x="2286000" y="3714840"/>
            <a:ext cx="746280" cy="360360"/>
          </a:xfrm>
          <a:prstGeom prst="flowChartAlternateProcess">
            <a:avLst/>
          </a:prstGeom>
          <a:solidFill>
            <a:srgbClr val="d16349"/>
          </a:solidFill>
          <a:ln w="11520">
            <a:solidFill>
              <a:srgbClr val="ffffff"/>
            </a:solidFill>
            <a:custDash>
              <a:ds d="96000" sp="96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ДШИ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6" name="CustomShape 10"/>
          <p:cNvSpPr/>
          <p:nvPr/>
        </p:nvSpPr>
        <p:spPr>
          <a:xfrm>
            <a:off x="642960" y="714240"/>
            <a:ext cx="8001000" cy="2143440"/>
          </a:xfrm>
          <a:custGeom>
            <a:avLst/>
            <a:gdLst/>
            <a:ahLst/>
            <a:rect l="0" t="0" r="r" b="b"/>
            <a:pathLst>
              <a:path w="22227" h="5956">
                <a:moveTo>
                  <a:pt x="992" y="0"/>
                </a:moveTo>
                <a:lnTo>
                  <a:pt x="993" y="0"/>
                </a:lnTo>
                <a:cubicBezTo>
                  <a:pt x="818" y="0"/>
                  <a:pt x="647" y="46"/>
                  <a:pt x="496" y="133"/>
                </a:cubicBezTo>
                <a:cubicBezTo>
                  <a:pt x="345" y="220"/>
                  <a:pt x="220" y="345"/>
                  <a:pt x="133" y="496"/>
                </a:cubicBezTo>
                <a:cubicBezTo>
                  <a:pt x="46" y="647"/>
                  <a:pt x="0" y="818"/>
                  <a:pt x="0" y="993"/>
                </a:cubicBezTo>
                <a:lnTo>
                  <a:pt x="0" y="4962"/>
                </a:lnTo>
                <a:lnTo>
                  <a:pt x="0" y="4963"/>
                </a:lnTo>
                <a:cubicBezTo>
                  <a:pt x="0" y="5137"/>
                  <a:pt x="46" y="5308"/>
                  <a:pt x="133" y="5459"/>
                </a:cubicBezTo>
                <a:cubicBezTo>
                  <a:pt x="220" y="5610"/>
                  <a:pt x="345" y="5735"/>
                  <a:pt x="496" y="5822"/>
                </a:cubicBezTo>
                <a:cubicBezTo>
                  <a:pt x="647" y="5909"/>
                  <a:pt x="818" y="5955"/>
                  <a:pt x="993" y="5955"/>
                </a:cubicBezTo>
                <a:lnTo>
                  <a:pt x="21233" y="5955"/>
                </a:lnTo>
                <a:lnTo>
                  <a:pt x="21234" y="5955"/>
                </a:lnTo>
                <a:cubicBezTo>
                  <a:pt x="21408" y="5955"/>
                  <a:pt x="21579" y="5909"/>
                  <a:pt x="21730" y="5822"/>
                </a:cubicBezTo>
                <a:cubicBezTo>
                  <a:pt x="21881" y="5735"/>
                  <a:pt x="22006" y="5610"/>
                  <a:pt x="22093" y="5459"/>
                </a:cubicBezTo>
                <a:cubicBezTo>
                  <a:pt x="22180" y="5308"/>
                  <a:pt x="22226" y="5137"/>
                  <a:pt x="22226" y="4963"/>
                </a:cubicBezTo>
                <a:lnTo>
                  <a:pt x="22226" y="992"/>
                </a:lnTo>
                <a:lnTo>
                  <a:pt x="22226" y="993"/>
                </a:lnTo>
                <a:lnTo>
                  <a:pt x="22226" y="993"/>
                </a:lnTo>
                <a:cubicBezTo>
                  <a:pt x="22226" y="818"/>
                  <a:pt x="22180" y="647"/>
                  <a:pt x="22093" y="496"/>
                </a:cubicBezTo>
                <a:cubicBezTo>
                  <a:pt x="22006" y="345"/>
                  <a:pt x="21881" y="220"/>
                  <a:pt x="21730" y="133"/>
                </a:cubicBezTo>
                <a:cubicBezTo>
                  <a:pt x="21579" y="46"/>
                  <a:pt x="21408" y="0"/>
                  <a:pt x="21234" y="0"/>
                </a:cubicBezTo>
                <a:lnTo>
                  <a:pt x="992" y="0"/>
                </a:lnTo>
              </a:path>
            </a:pathLst>
          </a:custGeom>
          <a:solidFill>
            <a:srgbClr val="f6e0db"/>
          </a:solidFill>
          <a:ln w="11520">
            <a:solidFill>
              <a:srgbClr val="ffffff"/>
            </a:solidFill>
            <a:custDash>
              <a:ds d="96000" sp="96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just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1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Цель проекта</a:t>
            </a:r>
            <a:r>
              <a:rPr b="0" lang="ru-RU" sz="11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: 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100" spc="-1" strike="noStrike">
                <a:solidFill>
                  <a:srgbClr val="000099"/>
                </a:solidFill>
                <a:latin typeface="Times New Roman"/>
                <a:ea typeface="Times New Roman"/>
              </a:rPr>
              <a:t>Включение детей с ограниченными возможностями здоровья в различные виды индивидуальной и коллективной деятельности, расширение их круга интересов, творческих возможностей.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1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Задачи: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Times New Roman"/>
              <a:buAutoNum type="arabicPeriod"/>
            </a:pPr>
            <a:r>
              <a:rPr b="0" lang="ru-RU" sz="1100" spc="-1" strike="noStrike">
                <a:solidFill>
                  <a:srgbClr val="000099"/>
                </a:solidFill>
                <a:latin typeface="Times New Roman"/>
                <a:ea typeface="Times New Roman"/>
              </a:rPr>
              <a:t>Решение социальных задач, связанных с социальной адаптацией детей с ограниченными возможностями здоровья и их семей в нашем районе.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100" spc="-1" strike="noStrike">
                <a:solidFill>
                  <a:srgbClr val="000099"/>
                </a:solidFill>
                <a:latin typeface="Times New Roman"/>
                <a:ea typeface="Times New Roman"/>
              </a:rPr>
              <a:t>2.   Расширение круга общения детей-инвалидов, развитие коммуникативных навыков поведения в обществе.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Times New Roman"/>
              <a:buAutoNum type="arabicPeriod" startAt="3"/>
            </a:pPr>
            <a:r>
              <a:rPr b="0" lang="ru-RU" sz="1100" spc="-1" strike="noStrike">
                <a:solidFill>
                  <a:srgbClr val="000099"/>
                </a:solidFill>
                <a:latin typeface="Times New Roman"/>
                <a:ea typeface="Times New Roman"/>
              </a:rPr>
              <a:t>Организовать досуг детей с ограниченными возможностями  здоровья. 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Times New Roman"/>
              <a:buAutoNum type="arabicPeriod" startAt="3"/>
            </a:pPr>
            <a:r>
              <a:rPr b="0" lang="ru-RU" sz="1100" spc="-1" strike="noStrike">
                <a:solidFill>
                  <a:srgbClr val="000099"/>
                </a:solidFill>
                <a:latin typeface="Times New Roman"/>
                <a:ea typeface="Times New Roman"/>
              </a:rPr>
              <a:t>Определить круг общественных организаций, государственных учреждений и всех заинтересованных лиц в решении данной проблемы, которые смогут оказать помощь.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100" spc="-1" strike="noStrike">
                <a:solidFill>
                  <a:srgbClr val="000099"/>
                </a:solidFill>
                <a:latin typeface="Times New Roman"/>
                <a:ea typeface="Times New Roman"/>
              </a:rPr>
              <a:t>Вид проекта:  </a:t>
            </a:r>
            <a:r>
              <a:rPr b="0" i="1" lang="ru-RU" sz="1100" spc="-1" strike="noStrike">
                <a:solidFill>
                  <a:srgbClr val="000099"/>
                </a:solidFill>
                <a:latin typeface="Times New Roman"/>
                <a:ea typeface="Times New Roman"/>
              </a:rPr>
              <a:t>долгосрочный.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100" spc="-1" strike="noStrike">
                <a:solidFill>
                  <a:srgbClr val="000099"/>
                </a:solidFill>
                <a:latin typeface="Times New Roman"/>
                <a:ea typeface="Times New Roman"/>
              </a:rPr>
              <a:t>Срок реализации проекта –</a:t>
            </a:r>
            <a:r>
              <a:rPr b="0" i="1" lang="ru-RU" sz="1100" spc="-1" strike="noStrike">
                <a:solidFill>
                  <a:srgbClr val="000099"/>
                </a:solidFill>
                <a:latin typeface="Times New Roman"/>
                <a:ea typeface="Times New Roman"/>
              </a:rPr>
              <a:t>  6 месяцев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Times New Roman"/>
              <a:buAutoNum type="arabicPeriod"/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17" name="Picture 9" descr=""/>
          <p:cNvPicPr/>
          <p:nvPr/>
        </p:nvPicPr>
        <p:blipFill>
          <a:blip r:embed="rId2"/>
          <a:stretch/>
        </p:blipFill>
        <p:spPr>
          <a:xfrm>
            <a:off x="8358120" y="3786120"/>
            <a:ext cx="542880" cy="328680"/>
          </a:xfrm>
          <a:prstGeom prst="rect">
            <a:avLst/>
          </a:prstGeom>
          <a:ln>
            <a:noFill/>
          </a:ln>
        </p:spPr>
      </p:pic>
      <p:pic>
        <p:nvPicPr>
          <p:cNvPr id="618" name="Picture 11" descr=""/>
          <p:cNvPicPr/>
          <p:nvPr/>
        </p:nvPicPr>
        <p:blipFill>
          <a:blip r:embed="rId3"/>
          <a:stretch/>
        </p:blipFill>
        <p:spPr>
          <a:xfrm>
            <a:off x="6286680" y="3786120"/>
            <a:ext cx="634680" cy="312840"/>
          </a:xfrm>
          <a:prstGeom prst="rect">
            <a:avLst/>
          </a:prstGeom>
          <a:ln>
            <a:noFill/>
          </a:ln>
        </p:spPr>
      </p:pic>
      <p:sp>
        <p:nvSpPr>
          <p:cNvPr id="619" name="CustomShape 11"/>
          <p:cNvSpPr/>
          <p:nvPr/>
        </p:nvSpPr>
        <p:spPr>
          <a:xfrm>
            <a:off x="8358120" y="3786120"/>
            <a:ext cx="581040" cy="276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Игра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0" name="CustomShape 12"/>
          <p:cNvSpPr/>
          <p:nvPr/>
        </p:nvSpPr>
        <p:spPr>
          <a:xfrm>
            <a:off x="7358040" y="3786120"/>
            <a:ext cx="615960" cy="276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Спорт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1" name="CustomShape 13"/>
          <p:cNvSpPr/>
          <p:nvPr/>
        </p:nvSpPr>
        <p:spPr>
          <a:xfrm>
            <a:off x="6286680" y="3786120"/>
            <a:ext cx="591840" cy="276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Ум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2" name="CustomShape 14"/>
          <p:cNvSpPr/>
          <p:nvPr/>
        </p:nvSpPr>
        <p:spPr>
          <a:xfrm>
            <a:off x="571680" y="4429080"/>
            <a:ext cx="1995480" cy="428760"/>
          </a:xfrm>
          <a:prstGeom prst="ellipse">
            <a:avLst/>
          </a:prstGeom>
          <a:solidFill>
            <a:srgbClr val="d16349"/>
          </a:solidFill>
          <a:ln w="11520">
            <a:solidFill>
              <a:srgbClr val="ffffff"/>
            </a:solidFill>
            <a:custDash>
              <a:ds d="96000" sp="96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Мастер-классы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3" name="CustomShape 15"/>
          <p:cNvSpPr/>
          <p:nvPr/>
        </p:nvSpPr>
        <p:spPr>
          <a:xfrm>
            <a:off x="6000840" y="3429000"/>
            <a:ext cx="307800" cy="571680"/>
          </a:xfrm>
          <a:custGeom>
            <a:avLst/>
            <a:gdLst/>
            <a:ahLst/>
            <a:rect l="0" t="0" r="r" b="b"/>
            <a:pathLst>
              <a:path w="857" h="1569">
                <a:moveTo>
                  <a:pt x="856" y="0"/>
                </a:moveTo>
                <a:lnTo>
                  <a:pt x="811" y="1"/>
                </a:lnTo>
                <a:lnTo>
                  <a:pt x="767" y="3"/>
                </a:lnTo>
                <a:lnTo>
                  <a:pt x="722" y="8"/>
                </a:lnTo>
                <a:lnTo>
                  <a:pt x="678" y="14"/>
                </a:lnTo>
                <a:lnTo>
                  <a:pt x="634" y="22"/>
                </a:lnTo>
                <a:lnTo>
                  <a:pt x="591" y="31"/>
                </a:lnTo>
                <a:lnTo>
                  <a:pt x="549" y="42"/>
                </a:lnTo>
                <a:lnTo>
                  <a:pt x="508" y="55"/>
                </a:lnTo>
                <a:lnTo>
                  <a:pt x="467" y="69"/>
                </a:lnTo>
                <a:lnTo>
                  <a:pt x="428" y="85"/>
                </a:lnTo>
                <a:lnTo>
                  <a:pt x="390" y="102"/>
                </a:lnTo>
                <a:lnTo>
                  <a:pt x="353" y="121"/>
                </a:lnTo>
                <a:lnTo>
                  <a:pt x="317" y="141"/>
                </a:lnTo>
                <a:lnTo>
                  <a:pt x="283" y="163"/>
                </a:lnTo>
                <a:lnTo>
                  <a:pt x="251" y="185"/>
                </a:lnTo>
                <a:lnTo>
                  <a:pt x="220" y="209"/>
                </a:lnTo>
                <a:lnTo>
                  <a:pt x="191" y="235"/>
                </a:lnTo>
                <a:lnTo>
                  <a:pt x="163" y="261"/>
                </a:lnTo>
                <a:lnTo>
                  <a:pt x="138" y="288"/>
                </a:lnTo>
                <a:lnTo>
                  <a:pt x="115" y="316"/>
                </a:lnTo>
                <a:lnTo>
                  <a:pt x="93" y="346"/>
                </a:lnTo>
                <a:lnTo>
                  <a:pt x="74" y="376"/>
                </a:lnTo>
                <a:lnTo>
                  <a:pt x="57" y="406"/>
                </a:lnTo>
                <a:lnTo>
                  <a:pt x="42" y="437"/>
                </a:lnTo>
                <a:lnTo>
                  <a:pt x="29" y="469"/>
                </a:lnTo>
                <a:lnTo>
                  <a:pt x="19" y="501"/>
                </a:lnTo>
                <a:lnTo>
                  <a:pt x="11" y="534"/>
                </a:lnTo>
                <a:lnTo>
                  <a:pt x="5" y="567"/>
                </a:lnTo>
                <a:lnTo>
                  <a:pt x="1" y="600"/>
                </a:lnTo>
                <a:lnTo>
                  <a:pt x="0" y="633"/>
                </a:lnTo>
                <a:lnTo>
                  <a:pt x="0" y="848"/>
                </a:lnTo>
                <a:lnTo>
                  <a:pt x="1" y="881"/>
                </a:lnTo>
                <a:lnTo>
                  <a:pt x="5" y="915"/>
                </a:lnTo>
                <a:lnTo>
                  <a:pt x="11" y="948"/>
                </a:lnTo>
                <a:lnTo>
                  <a:pt x="19" y="980"/>
                </a:lnTo>
                <a:lnTo>
                  <a:pt x="30" y="1013"/>
                </a:lnTo>
                <a:lnTo>
                  <a:pt x="43" y="1045"/>
                </a:lnTo>
                <a:lnTo>
                  <a:pt x="58" y="1076"/>
                </a:lnTo>
                <a:lnTo>
                  <a:pt x="75" y="1107"/>
                </a:lnTo>
                <a:lnTo>
                  <a:pt x="95" y="1137"/>
                </a:lnTo>
                <a:lnTo>
                  <a:pt x="117" y="1166"/>
                </a:lnTo>
                <a:lnTo>
                  <a:pt x="140" y="1194"/>
                </a:lnTo>
                <a:lnTo>
                  <a:pt x="166" y="1222"/>
                </a:lnTo>
                <a:lnTo>
                  <a:pt x="194" y="1248"/>
                </a:lnTo>
                <a:lnTo>
                  <a:pt x="223" y="1273"/>
                </a:lnTo>
                <a:lnTo>
                  <a:pt x="255" y="1297"/>
                </a:lnTo>
                <a:lnTo>
                  <a:pt x="287" y="1320"/>
                </a:lnTo>
                <a:lnTo>
                  <a:pt x="322" y="1342"/>
                </a:lnTo>
                <a:lnTo>
                  <a:pt x="358" y="1362"/>
                </a:lnTo>
                <a:lnTo>
                  <a:pt x="395" y="1380"/>
                </a:lnTo>
                <a:lnTo>
                  <a:pt x="434" y="1398"/>
                </a:lnTo>
                <a:lnTo>
                  <a:pt x="474" y="1413"/>
                </a:lnTo>
                <a:lnTo>
                  <a:pt x="515" y="1427"/>
                </a:lnTo>
                <a:lnTo>
                  <a:pt x="556" y="1440"/>
                </a:lnTo>
                <a:lnTo>
                  <a:pt x="599" y="1451"/>
                </a:lnTo>
                <a:lnTo>
                  <a:pt x="642" y="1460"/>
                </a:lnTo>
                <a:lnTo>
                  <a:pt x="642" y="1568"/>
                </a:lnTo>
                <a:lnTo>
                  <a:pt x="856" y="1374"/>
                </a:lnTo>
                <a:lnTo>
                  <a:pt x="642" y="1140"/>
                </a:lnTo>
                <a:lnTo>
                  <a:pt x="642" y="1246"/>
                </a:lnTo>
                <a:lnTo>
                  <a:pt x="599" y="1237"/>
                </a:lnTo>
                <a:lnTo>
                  <a:pt x="557" y="1226"/>
                </a:lnTo>
                <a:lnTo>
                  <a:pt x="516" y="1214"/>
                </a:lnTo>
                <a:lnTo>
                  <a:pt x="475" y="1200"/>
                </a:lnTo>
                <a:lnTo>
                  <a:pt x="436" y="1184"/>
                </a:lnTo>
                <a:lnTo>
                  <a:pt x="397" y="1167"/>
                </a:lnTo>
                <a:lnTo>
                  <a:pt x="360" y="1149"/>
                </a:lnTo>
                <a:lnTo>
                  <a:pt x="324" y="1129"/>
                </a:lnTo>
                <a:lnTo>
                  <a:pt x="290" y="1108"/>
                </a:lnTo>
                <a:lnTo>
                  <a:pt x="257" y="1085"/>
                </a:lnTo>
                <a:lnTo>
                  <a:pt x="226" y="1062"/>
                </a:lnTo>
                <a:lnTo>
                  <a:pt x="197" y="1037"/>
                </a:lnTo>
                <a:lnTo>
                  <a:pt x="169" y="1011"/>
                </a:lnTo>
                <a:lnTo>
                  <a:pt x="144" y="984"/>
                </a:lnTo>
                <a:lnTo>
                  <a:pt x="120" y="956"/>
                </a:lnTo>
                <a:lnTo>
                  <a:pt x="98" y="927"/>
                </a:lnTo>
                <a:lnTo>
                  <a:pt x="78" y="897"/>
                </a:lnTo>
                <a:lnTo>
                  <a:pt x="61" y="867"/>
                </a:lnTo>
                <a:lnTo>
                  <a:pt x="45" y="836"/>
                </a:lnTo>
                <a:lnTo>
                  <a:pt x="32" y="804"/>
                </a:lnTo>
                <a:lnTo>
                  <a:pt x="21" y="772"/>
                </a:lnTo>
                <a:lnTo>
                  <a:pt x="12" y="740"/>
                </a:lnTo>
                <a:lnTo>
                  <a:pt x="12" y="740"/>
                </a:lnTo>
                <a:lnTo>
                  <a:pt x="21" y="708"/>
                </a:lnTo>
                <a:lnTo>
                  <a:pt x="32" y="676"/>
                </a:lnTo>
                <a:lnTo>
                  <a:pt x="45" y="645"/>
                </a:lnTo>
                <a:lnTo>
                  <a:pt x="60" y="614"/>
                </a:lnTo>
                <a:lnTo>
                  <a:pt x="78" y="584"/>
                </a:lnTo>
                <a:lnTo>
                  <a:pt x="97" y="554"/>
                </a:lnTo>
                <a:lnTo>
                  <a:pt x="119" y="525"/>
                </a:lnTo>
                <a:lnTo>
                  <a:pt x="142" y="498"/>
                </a:lnTo>
                <a:lnTo>
                  <a:pt x="168" y="471"/>
                </a:lnTo>
                <a:lnTo>
                  <a:pt x="195" y="445"/>
                </a:lnTo>
                <a:lnTo>
                  <a:pt x="224" y="420"/>
                </a:lnTo>
                <a:lnTo>
                  <a:pt x="255" y="396"/>
                </a:lnTo>
                <a:lnTo>
                  <a:pt x="287" y="374"/>
                </a:lnTo>
                <a:lnTo>
                  <a:pt x="321" y="353"/>
                </a:lnTo>
                <a:lnTo>
                  <a:pt x="357" y="333"/>
                </a:lnTo>
                <a:lnTo>
                  <a:pt x="394" y="314"/>
                </a:lnTo>
                <a:lnTo>
                  <a:pt x="431" y="297"/>
                </a:lnTo>
                <a:lnTo>
                  <a:pt x="471" y="282"/>
                </a:lnTo>
                <a:lnTo>
                  <a:pt x="511" y="268"/>
                </a:lnTo>
                <a:lnTo>
                  <a:pt x="552" y="255"/>
                </a:lnTo>
                <a:lnTo>
                  <a:pt x="594" y="244"/>
                </a:lnTo>
                <a:lnTo>
                  <a:pt x="636" y="235"/>
                </a:lnTo>
                <a:lnTo>
                  <a:pt x="680" y="228"/>
                </a:lnTo>
                <a:lnTo>
                  <a:pt x="723" y="222"/>
                </a:lnTo>
                <a:lnTo>
                  <a:pt x="767" y="217"/>
                </a:lnTo>
                <a:lnTo>
                  <a:pt x="812" y="215"/>
                </a:lnTo>
                <a:lnTo>
                  <a:pt x="856" y="214"/>
                </a:lnTo>
                <a:lnTo>
                  <a:pt x="856" y="0"/>
                </a:lnTo>
                <a:moveTo>
                  <a:pt x="856" y="0"/>
                </a:moveTo>
                <a:lnTo>
                  <a:pt x="811" y="1"/>
                </a:lnTo>
                <a:lnTo>
                  <a:pt x="767" y="3"/>
                </a:lnTo>
                <a:lnTo>
                  <a:pt x="722" y="8"/>
                </a:lnTo>
                <a:lnTo>
                  <a:pt x="678" y="14"/>
                </a:lnTo>
                <a:lnTo>
                  <a:pt x="634" y="22"/>
                </a:lnTo>
                <a:lnTo>
                  <a:pt x="591" y="31"/>
                </a:lnTo>
                <a:lnTo>
                  <a:pt x="549" y="42"/>
                </a:lnTo>
                <a:lnTo>
                  <a:pt x="508" y="55"/>
                </a:lnTo>
                <a:lnTo>
                  <a:pt x="467" y="69"/>
                </a:lnTo>
                <a:lnTo>
                  <a:pt x="428" y="85"/>
                </a:lnTo>
                <a:lnTo>
                  <a:pt x="390" y="102"/>
                </a:lnTo>
                <a:lnTo>
                  <a:pt x="353" y="121"/>
                </a:lnTo>
                <a:lnTo>
                  <a:pt x="317" y="141"/>
                </a:lnTo>
                <a:lnTo>
                  <a:pt x="283" y="163"/>
                </a:lnTo>
                <a:lnTo>
                  <a:pt x="251" y="185"/>
                </a:lnTo>
                <a:lnTo>
                  <a:pt x="220" y="209"/>
                </a:lnTo>
                <a:lnTo>
                  <a:pt x="191" y="235"/>
                </a:lnTo>
                <a:lnTo>
                  <a:pt x="163" y="261"/>
                </a:lnTo>
                <a:lnTo>
                  <a:pt x="138" y="288"/>
                </a:lnTo>
                <a:lnTo>
                  <a:pt x="115" y="316"/>
                </a:lnTo>
                <a:lnTo>
                  <a:pt x="93" y="346"/>
                </a:lnTo>
                <a:lnTo>
                  <a:pt x="74" y="376"/>
                </a:lnTo>
                <a:lnTo>
                  <a:pt x="57" y="406"/>
                </a:lnTo>
                <a:lnTo>
                  <a:pt x="42" y="437"/>
                </a:lnTo>
                <a:lnTo>
                  <a:pt x="29" y="469"/>
                </a:lnTo>
                <a:lnTo>
                  <a:pt x="19" y="501"/>
                </a:lnTo>
                <a:lnTo>
                  <a:pt x="11" y="534"/>
                </a:lnTo>
                <a:lnTo>
                  <a:pt x="5" y="567"/>
                </a:lnTo>
                <a:lnTo>
                  <a:pt x="1" y="600"/>
                </a:lnTo>
                <a:lnTo>
                  <a:pt x="0" y="633"/>
                </a:lnTo>
                <a:lnTo>
                  <a:pt x="0" y="633"/>
                </a:lnTo>
                <a:lnTo>
                  <a:pt x="0" y="640"/>
                </a:lnTo>
                <a:lnTo>
                  <a:pt x="0" y="647"/>
                </a:lnTo>
                <a:lnTo>
                  <a:pt x="0" y="654"/>
                </a:lnTo>
                <a:lnTo>
                  <a:pt x="1" y="662"/>
                </a:lnTo>
                <a:lnTo>
                  <a:pt x="1" y="669"/>
                </a:lnTo>
                <a:lnTo>
                  <a:pt x="2" y="676"/>
                </a:lnTo>
                <a:lnTo>
                  <a:pt x="3" y="683"/>
                </a:lnTo>
                <a:lnTo>
                  <a:pt x="4" y="690"/>
                </a:lnTo>
                <a:lnTo>
                  <a:pt x="4" y="697"/>
                </a:lnTo>
                <a:lnTo>
                  <a:pt x="5" y="704"/>
                </a:lnTo>
                <a:lnTo>
                  <a:pt x="7" y="712"/>
                </a:lnTo>
                <a:lnTo>
                  <a:pt x="8" y="719"/>
                </a:lnTo>
                <a:lnTo>
                  <a:pt x="9" y="726"/>
                </a:lnTo>
                <a:lnTo>
                  <a:pt x="11" y="733"/>
                </a:lnTo>
                <a:lnTo>
                  <a:pt x="12" y="740"/>
                </a:lnTo>
                <a:lnTo>
                  <a:pt x="12" y="740"/>
                </a:lnTo>
                <a:lnTo>
                  <a:pt x="21" y="708"/>
                </a:lnTo>
                <a:lnTo>
                  <a:pt x="32" y="676"/>
                </a:lnTo>
                <a:lnTo>
                  <a:pt x="45" y="645"/>
                </a:lnTo>
                <a:lnTo>
                  <a:pt x="60" y="614"/>
                </a:lnTo>
                <a:lnTo>
                  <a:pt x="78" y="584"/>
                </a:lnTo>
                <a:lnTo>
                  <a:pt x="97" y="554"/>
                </a:lnTo>
                <a:lnTo>
                  <a:pt x="119" y="525"/>
                </a:lnTo>
                <a:lnTo>
                  <a:pt x="142" y="498"/>
                </a:lnTo>
                <a:lnTo>
                  <a:pt x="168" y="471"/>
                </a:lnTo>
                <a:lnTo>
                  <a:pt x="195" y="445"/>
                </a:lnTo>
                <a:lnTo>
                  <a:pt x="224" y="420"/>
                </a:lnTo>
                <a:lnTo>
                  <a:pt x="255" y="396"/>
                </a:lnTo>
                <a:lnTo>
                  <a:pt x="287" y="374"/>
                </a:lnTo>
                <a:lnTo>
                  <a:pt x="321" y="353"/>
                </a:lnTo>
                <a:lnTo>
                  <a:pt x="357" y="333"/>
                </a:lnTo>
                <a:lnTo>
                  <a:pt x="394" y="314"/>
                </a:lnTo>
                <a:lnTo>
                  <a:pt x="431" y="297"/>
                </a:lnTo>
                <a:lnTo>
                  <a:pt x="471" y="282"/>
                </a:lnTo>
                <a:lnTo>
                  <a:pt x="511" y="268"/>
                </a:lnTo>
                <a:lnTo>
                  <a:pt x="552" y="255"/>
                </a:lnTo>
                <a:lnTo>
                  <a:pt x="594" y="244"/>
                </a:lnTo>
                <a:lnTo>
                  <a:pt x="636" y="235"/>
                </a:lnTo>
                <a:lnTo>
                  <a:pt x="680" y="228"/>
                </a:lnTo>
                <a:lnTo>
                  <a:pt x="723" y="222"/>
                </a:lnTo>
                <a:lnTo>
                  <a:pt x="767" y="217"/>
                </a:lnTo>
                <a:lnTo>
                  <a:pt x="812" y="215"/>
                </a:lnTo>
                <a:lnTo>
                  <a:pt x="856" y="214"/>
                </a:lnTo>
                <a:lnTo>
                  <a:pt x="856" y="0"/>
                </a:lnTo>
              </a:path>
            </a:pathLst>
          </a:custGeom>
          <a:solidFill>
            <a:srgbClr val="c5d1d7"/>
          </a:solidFill>
          <a:ln w="11520">
            <a:solidFill>
              <a:srgbClr val="ffffff"/>
            </a:solidFill>
            <a:custDash>
              <a:ds d="96000" sp="96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24" name="CustomShape 16"/>
          <p:cNvSpPr/>
          <p:nvPr/>
        </p:nvSpPr>
        <p:spPr>
          <a:xfrm>
            <a:off x="8881920" y="3357000"/>
            <a:ext cx="262080" cy="500040"/>
          </a:xfrm>
          <a:custGeom>
            <a:avLst/>
            <a:gdLst/>
            <a:ahLst/>
            <a:rect l="0" t="0" r="r" b="b"/>
            <a:pathLst>
              <a:path w="730" h="1373">
                <a:moveTo>
                  <a:pt x="0" y="1372"/>
                </a:moveTo>
                <a:lnTo>
                  <a:pt x="38" y="1371"/>
                </a:lnTo>
                <a:lnTo>
                  <a:pt x="76" y="1369"/>
                </a:lnTo>
                <a:lnTo>
                  <a:pt x="114" y="1365"/>
                </a:lnTo>
                <a:lnTo>
                  <a:pt x="152" y="1360"/>
                </a:lnTo>
                <a:lnTo>
                  <a:pt x="189" y="1353"/>
                </a:lnTo>
                <a:lnTo>
                  <a:pt x="225" y="1345"/>
                </a:lnTo>
                <a:lnTo>
                  <a:pt x="261" y="1335"/>
                </a:lnTo>
                <a:lnTo>
                  <a:pt x="297" y="1324"/>
                </a:lnTo>
                <a:lnTo>
                  <a:pt x="331" y="1311"/>
                </a:lnTo>
                <a:lnTo>
                  <a:pt x="364" y="1297"/>
                </a:lnTo>
                <a:lnTo>
                  <a:pt x="397" y="1282"/>
                </a:lnTo>
                <a:lnTo>
                  <a:pt x="428" y="1265"/>
                </a:lnTo>
                <a:lnTo>
                  <a:pt x="459" y="1248"/>
                </a:lnTo>
                <a:lnTo>
                  <a:pt x="488" y="1229"/>
                </a:lnTo>
                <a:lnTo>
                  <a:pt x="515" y="1209"/>
                </a:lnTo>
                <a:lnTo>
                  <a:pt x="542" y="1187"/>
                </a:lnTo>
                <a:lnTo>
                  <a:pt x="567" y="1165"/>
                </a:lnTo>
                <a:lnTo>
                  <a:pt x="590" y="1142"/>
                </a:lnTo>
                <a:lnTo>
                  <a:pt x="611" y="1118"/>
                </a:lnTo>
                <a:lnTo>
                  <a:pt x="631" y="1093"/>
                </a:lnTo>
                <a:lnTo>
                  <a:pt x="650" y="1067"/>
                </a:lnTo>
                <a:lnTo>
                  <a:pt x="666" y="1041"/>
                </a:lnTo>
                <a:lnTo>
                  <a:pt x="681" y="1014"/>
                </a:lnTo>
                <a:lnTo>
                  <a:pt x="693" y="986"/>
                </a:lnTo>
                <a:lnTo>
                  <a:pt x="704" y="958"/>
                </a:lnTo>
                <a:lnTo>
                  <a:pt x="713" y="930"/>
                </a:lnTo>
                <a:lnTo>
                  <a:pt x="720" y="901"/>
                </a:lnTo>
                <a:lnTo>
                  <a:pt x="725" y="872"/>
                </a:lnTo>
                <a:lnTo>
                  <a:pt x="728" y="843"/>
                </a:lnTo>
                <a:lnTo>
                  <a:pt x="729" y="814"/>
                </a:lnTo>
                <a:lnTo>
                  <a:pt x="729" y="632"/>
                </a:lnTo>
                <a:lnTo>
                  <a:pt x="728" y="603"/>
                </a:lnTo>
                <a:lnTo>
                  <a:pt x="725" y="573"/>
                </a:lnTo>
                <a:lnTo>
                  <a:pt x="720" y="544"/>
                </a:lnTo>
                <a:lnTo>
                  <a:pt x="713" y="515"/>
                </a:lnTo>
                <a:lnTo>
                  <a:pt x="704" y="487"/>
                </a:lnTo>
                <a:lnTo>
                  <a:pt x="693" y="458"/>
                </a:lnTo>
                <a:lnTo>
                  <a:pt x="680" y="431"/>
                </a:lnTo>
                <a:lnTo>
                  <a:pt x="665" y="404"/>
                </a:lnTo>
                <a:lnTo>
                  <a:pt x="649" y="377"/>
                </a:lnTo>
                <a:lnTo>
                  <a:pt x="630" y="351"/>
                </a:lnTo>
                <a:lnTo>
                  <a:pt x="610" y="326"/>
                </a:lnTo>
                <a:lnTo>
                  <a:pt x="588" y="302"/>
                </a:lnTo>
                <a:lnTo>
                  <a:pt x="565" y="279"/>
                </a:lnTo>
                <a:lnTo>
                  <a:pt x="539" y="257"/>
                </a:lnTo>
                <a:lnTo>
                  <a:pt x="513" y="235"/>
                </a:lnTo>
                <a:lnTo>
                  <a:pt x="485" y="215"/>
                </a:lnTo>
                <a:lnTo>
                  <a:pt x="456" y="196"/>
                </a:lnTo>
                <a:lnTo>
                  <a:pt x="425" y="179"/>
                </a:lnTo>
                <a:lnTo>
                  <a:pt x="393" y="162"/>
                </a:lnTo>
                <a:lnTo>
                  <a:pt x="360" y="147"/>
                </a:lnTo>
                <a:lnTo>
                  <a:pt x="326" y="133"/>
                </a:lnTo>
                <a:lnTo>
                  <a:pt x="292" y="121"/>
                </a:lnTo>
                <a:lnTo>
                  <a:pt x="256" y="110"/>
                </a:lnTo>
                <a:lnTo>
                  <a:pt x="220" y="100"/>
                </a:lnTo>
                <a:lnTo>
                  <a:pt x="183" y="92"/>
                </a:lnTo>
                <a:lnTo>
                  <a:pt x="183" y="0"/>
                </a:lnTo>
                <a:lnTo>
                  <a:pt x="0" y="165"/>
                </a:lnTo>
                <a:lnTo>
                  <a:pt x="183" y="364"/>
                </a:lnTo>
                <a:lnTo>
                  <a:pt x="183" y="274"/>
                </a:lnTo>
                <a:lnTo>
                  <a:pt x="219" y="282"/>
                </a:lnTo>
                <a:lnTo>
                  <a:pt x="256" y="291"/>
                </a:lnTo>
                <a:lnTo>
                  <a:pt x="291" y="302"/>
                </a:lnTo>
                <a:lnTo>
                  <a:pt x="326" y="315"/>
                </a:lnTo>
                <a:lnTo>
                  <a:pt x="359" y="329"/>
                </a:lnTo>
                <a:lnTo>
                  <a:pt x="392" y="344"/>
                </a:lnTo>
                <a:lnTo>
                  <a:pt x="424" y="360"/>
                </a:lnTo>
                <a:lnTo>
                  <a:pt x="454" y="378"/>
                </a:lnTo>
                <a:lnTo>
                  <a:pt x="484" y="396"/>
                </a:lnTo>
                <a:lnTo>
                  <a:pt x="512" y="416"/>
                </a:lnTo>
                <a:lnTo>
                  <a:pt x="538" y="438"/>
                </a:lnTo>
                <a:lnTo>
                  <a:pt x="563" y="460"/>
                </a:lnTo>
                <a:lnTo>
                  <a:pt x="587" y="483"/>
                </a:lnTo>
                <a:lnTo>
                  <a:pt x="608" y="507"/>
                </a:lnTo>
                <a:lnTo>
                  <a:pt x="629" y="532"/>
                </a:lnTo>
                <a:lnTo>
                  <a:pt x="647" y="557"/>
                </a:lnTo>
                <a:lnTo>
                  <a:pt x="664" y="583"/>
                </a:lnTo>
                <a:lnTo>
                  <a:pt x="679" y="610"/>
                </a:lnTo>
                <a:lnTo>
                  <a:pt x="692" y="638"/>
                </a:lnTo>
                <a:lnTo>
                  <a:pt x="703" y="666"/>
                </a:lnTo>
                <a:lnTo>
                  <a:pt x="712" y="694"/>
                </a:lnTo>
                <a:lnTo>
                  <a:pt x="719" y="723"/>
                </a:lnTo>
                <a:lnTo>
                  <a:pt x="719" y="723"/>
                </a:lnTo>
                <a:lnTo>
                  <a:pt x="712" y="751"/>
                </a:lnTo>
                <a:lnTo>
                  <a:pt x="703" y="780"/>
                </a:lnTo>
                <a:lnTo>
                  <a:pt x="692" y="808"/>
                </a:lnTo>
                <a:lnTo>
                  <a:pt x="679" y="835"/>
                </a:lnTo>
                <a:lnTo>
                  <a:pt x="664" y="862"/>
                </a:lnTo>
                <a:lnTo>
                  <a:pt x="648" y="888"/>
                </a:lnTo>
                <a:lnTo>
                  <a:pt x="630" y="913"/>
                </a:lnTo>
                <a:lnTo>
                  <a:pt x="610" y="938"/>
                </a:lnTo>
                <a:lnTo>
                  <a:pt x="588" y="962"/>
                </a:lnTo>
                <a:lnTo>
                  <a:pt x="565" y="985"/>
                </a:lnTo>
                <a:lnTo>
                  <a:pt x="540" y="1007"/>
                </a:lnTo>
                <a:lnTo>
                  <a:pt x="514" y="1028"/>
                </a:lnTo>
                <a:lnTo>
                  <a:pt x="486" y="1048"/>
                </a:lnTo>
                <a:lnTo>
                  <a:pt x="457" y="1067"/>
                </a:lnTo>
                <a:lnTo>
                  <a:pt x="427" y="1084"/>
                </a:lnTo>
                <a:lnTo>
                  <a:pt x="395" y="1101"/>
                </a:lnTo>
                <a:lnTo>
                  <a:pt x="363" y="1116"/>
                </a:lnTo>
                <a:lnTo>
                  <a:pt x="330" y="1130"/>
                </a:lnTo>
                <a:lnTo>
                  <a:pt x="295" y="1142"/>
                </a:lnTo>
                <a:lnTo>
                  <a:pt x="260" y="1153"/>
                </a:lnTo>
                <a:lnTo>
                  <a:pt x="224" y="1163"/>
                </a:lnTo>
                <a:lnTo>
                  <a:pt x="188" y="1171"/>
                </a:lnTo>
                <a:lnTo>
                  <a:pt x="151" y="1178"/>
                </a:lnTo>
                <a:lnTo>
                  <a:pt x="114" y="1183"/>
                </a:lnTo>
                <a:lnTo>
                  <a:pt x="76" y="1187"/>
                </a:lnTo>
                <a:lnTo>
                  <a:pt x="38" y="1189"/>
                </a:lnTo>
                <a:lnTo>
                  <a:pt x="0" y="1190"/>
                </a:lnTo>
                <a:lnTo>
                  <a:pt x="0" y="1372"/>
                </a:lnTo>
                <a:moveTo>
                  <a:pt x="0" y="1372"/>
                </a:moveTo>
                <a:lnTo>
                  <a:pt x="38" y="1371"/>
                </a:lnTo>
                <a:lnTo>
                  <a:pt x="76" y="1369"/>
                </a:lnTo>
                <a:lnTo>
                  <a:pt x="114" y="1365"/>
                </a:lnTo>
                <a:lnTo>
                  <a:pt x="152" y="1360"/>
                </a:lnTo>
                <a:lnTo>
                  <a:pt x="189" y="1353"/>
                </a:lnTo>
                <a:lnTo>
                  <a:pt x="225" y="1345"/>
                </a:lnTo>
                <a:lnTo>
                  <a:pt x="261" y="1335"/>
                </a:lnTo>
                <a:lnTo>
                  <a:pt x="297" y="1324"/>
                </a:lnTo>
                <a:lnTo>
                  <a:pt x="331" y="1311"/>
                </a:lnTo>
                <a:lnTo>
                  <a:pt x="364" y="1297"/>
                </a:lnTo>
                <a:lnTo>
                  <a:pt x="397" y="1282"/>
                </a:lnTo>
                <a:lnTo>
                  <a:pt x="428" y="1265"/>
                </a:lnTo>
                <a:lnTo>
                  <a:pt x="459" y="1248"/>
                </a:lnTo>
                <a:lnTo>
                  <a:pt x="488" y="1229"/>
                </a:lnTo>
                <a:lnTo>
                  <a:pt x="515" y="1209"/>
                </a:lnTo>
                <a:lnTo>
                  <a:pt x="542" y="1187"/>
                </a:lnTo>
                <a:lnTo>
                  <a:pt x="567" y="1165"/>
                </a:lnTo>
                <a:lnTo>
                  <a:pt x="590" y="1142"/>
                </a:lnTo>
                <a:lnTo>
                  <a:pt x="611" y="1118"/>
                </a:lnTo>
                <a:lnTo>
                  <a:pt x="631" y="1093"/>
                </a:lnTo>
                <a:lnTo>
                  <a:pt x="650" y="1067"/>
                </a:lnTo>
                <a:lnTo>
                  <a:pt x="666" y="1041"/>
                </a:lnTo>
                <a:lnTo>
                  <a:pt x="681" y="1014"/>
                </a:lnTo>
                <a:lnTo>
                  <a:pt x="693" y="986"/>
                </a:lnTo>
                <a:lnTo>
                  <a:pt x="704" y="958"/>
                </a:lnTo>
                <a:lnTo>
                  <a:pt x="713" y="930"/>
                </a:lnTo>
                <a:lnTo>
                  <a:pt x="720" y="901"/>
                </a:lnTo>
                <a:lnTo>
                  <a:pt x="725" y="872"/>
                </a:lnTo>
                <a:lnTo>
                  <a:pt x="728" y="843"/>
                </a:lnTo>
                <a:lnTo>
                  <a:pt x="729" y="814"/>
                </a:lnTo>
                <a:lnTo>
                  <a:pt x="729" y="814"/>
                </a:lnTo>
                <a:lnTo>
                  <a:pt x="729" y="808"/>
                </a:lnTo>
                <a:lnTo>
                  <a:pt x="729" y="802"/>
                </a:lnTo>
                <a:lnTo>
                  <a:pt x="729" y="796"/>
                </a:lnTo>
                <a:lnTo>
                  <a:pt x="728" y="790"/>
                </a:lnTo>
                <a:lnTo>
                  <a:pt x="728" y="784"/>
                </a:lnTo>
                <a:lnTo>
                  <a:pt x="727" y="778"/>
                </a:lnTo>
                <a:lnTo>
                  <a:pt x="727" y="771"/>
                </a:lnTo>
                <a:lnTo>
                  <a:pt x="726" y="765"/>
                </a:lnTo>
                <a:lnTo>
                  <a:pt x="725" y="759"/>
                </a:lnTo>
                <a:lnTo>
                  <a:pt x="725" y="753"/>
                </a:lnTo>
                <a:lnTo>
                  <a:pt x="724" y="747"/>
                </a:lnTo>
                <a:lnTo>
                  <a:pt x="723" y="741"/>
                </a:lnTo>
                <a:lnTo>
                  <a:pt x="722" y="735"/>
                </a:lnTo>
                <a:lnTo>
                  <a:pt x="721" y="729"/>
                </a:lnTo>
                <a:lnTo>
                  <a:pt x="719" y="723"/>
                </a:lnTo>
                <a:lnTo>
                  <a:pt x="719" y="723"/>
                </a:lnTo>
                <a:lnTo>
                  <a:pt x="712" y="751"/>
                </a:lnTo>
                <a:lnTo>
                  <a:pt x="703" y="780"/>
                </a:lnTo>
                <a:lnTo>
                  <a:pt x="692" y="808"/>
                </a:lnTo>
                <a:lnTo>
                  <a:pt x="679" y="835"/>
                </a:lnTo>
                <a:lnTo>
                  <a:pt x="664" y="862"/>
                </a:lnTo>
                <a:lnTo>
                  <a:pt x="648" y="888"/>
                </a:lnTo>
                <a:lnTo>
                  <a:pt x="630" y="913"/>
                </a:lnTo>
                <a:lnTo>
                  <a:pt x="610" y="938"/>
                </a:lnTo>
                <a:lnTo>
                  <a:pt x="588" y="962"/>
                </a:lnTo>
                <a:lnTo>
                  <a:pt x="565" y="985"/>
                </a:lnTo>
                <a:lnTo>
                  <a:pt x="540" y="1007"/>
                </a:lnTo>
                <a:lnTo>
                  <a:pt x="514" y="1028"/>
                </a:lnTo>
                <a:lnTo>
                  <a:pt x="486" y="1048"/>
                </a:lnTo>
                <a:lnTo>
                  <a:pt x="457" y="1067"/>
                </a:lnTo>
                <a:lnTo>
                  <a:pt x="427" y="1084"/>
                </a:lnTo>
                <a:lnTo>
                  <a:pt x="395" y="1101"/>
                </a:lnTo>
                <a:lnTo>
                  <a:pt x="363" y="1116"/>
                </a:lnTo>
                <a:lnTo>
                  <a:pt x="330" y="1130"/>
                </a:lnTo>
                <a:lnTo>
                  <a:pt x="295" y="1142"/>
                </a:lnTo>
                <a:lnTo>
                  <a:pt x="260" y="1153"/>
                </a:lnTo>
                <a:lnTo>
                  <a:pt x="224" y="1163"/>
                </a:lnTo>
                <a:lnTo>
                  <a:pt x="188" y="1171"/>
                </a:lnTo>
                <a:lnTo>
                  <a:pt x="151" y="1178"/>
                </a:lnTo>
                <a:lnTo>
                  <a:pt x="114" y="1183"/>
                </a:lnTo>
                <a:lnTo>
                  <a:pt x="76" y="1187"/>
                </a:lnTo>
                <a:lnTo>
                  <a:pt x="38" y="1189"/>
                </a:lnTo>
                <a:lnTo>
                  <a:pt x="0" y="1190"/>
                </a:lnTo>
                <a:lnTo>
                  <a:pt x="0" y="1372"/>
                </a:lnTo>
              </a:path>
            </a:pathLst>
          </a:custGeom>
          <a:solidFill>
            <a:srgbClr val="c5d1d7"/>
          </a:solidFill>
          <a:ln w="11520">
            <a:solidFill>
              <a:srgbClr val="ffffff"/>
            </a:solidFill>
            <a:custDash>
              <a:ds d="96000" sp="96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25" name="CustomShape 17"/>
          <p:cNvSpPr/>
          <p:nvPr/>
        </p:nvSpPr>
        <p:spPr>
          <a:xfrm>
            <a:off x="6929280" y="3857760"/>
            <a:ext cx="412920" cy="237960"/>
          </a:xfrm>
          <a:custGeom>
            <a:avLst/>
            <a:gdLst/>
            <a:ahLst/>
            <a:rect l="0" t="0" r="r" b="b"/>
            <a:pathLst>
              <a:path w="1149" h="663">
                <a:moveTo>
                  <a:pt x="0" y="165"/>
                </a:moveTo>
                <a:lnTo>
                  <a:pt x="816" y="165"/>
                </a:lnTo>
                <a:lnTo>
                  <a:pt x="816" y="0"/>
                </a:lnTo>
                <a:lnTo>
                  <a:pt x="1148" y="331"/>
                </a:lnTo>
                <a:lnTo>
                  <a:pt x="816" y="662"/>
                </a:lnTo>
                <a:lnTo>
                  <a:pt x="816" y="496"/>
                </a:lnTo>
                <a:lnTo>
                  <a:pt x="0" y="496"/>
                </a:lnTo>
                <a:lnTo>
                  <a:pt x="0" y="165"/>
                </a:lnTo>
              </a:path>
            </a:pathLst>
          </a:custGeom>
          <a:solidFill>
            <a:srgbClr val="c5d1d7"/>
          </a:solidFill>
          <a:ln w="11520">
            <a:solidFill>
              <a:srgbClr val="ffffff"/>
            </a:solidFill>
            <a:custDash>
              <a:ds d="96000" sp="96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26" name="CustomShape 18"/>
          <p:cNvSpPr/>
          <p:nvPr/>
        </p:nvSpPr>
        <p:spPr>
          <a:xfrm>
            <a:off x="8001000" y="3857760"/>
            <a:ext cx="347760" cy="237960"/>
          </a:xfrm>
          <a:custGeom>
            <a:avLst/>
            <a:gdLst/>
            <a:ahLst/>
            <a:rect l="0" t="0" r="r" b="b"/>
            <a:pathLst>
              <a:path w="968" h="663">
                <a:moveTo>
                  <a:pt x="0" y="165"/>
                </a:moveTo>
                <a:lnTo>
                  <a:pt x="635" y="165"/>
                </a:lnTo>
                <a:lnTo>
                  <a:pt x="635" y="0"/>
                </a:lnTo>
                <a:lnTo>
                  <a:pt x="967" y="331"/>
                </a:lnTo>
                <a:lnTo>
                  <a:pt x="635" y="662"/>
                </a:lnTo>
                <a:lnTo>
                  <a:pt x="635" y="496"/>
                </a:lnTo>
                <a:lnTo>
                  <a:pt x="0" y="496"/>
                </a:lnTo>
                <a:lnTo>
                  <a:pt x="0" y="165"/>
                </a:lnTo>
              </a:path>
            </a:pathLst>
          </a:custGeom>
          <a:solidFill>
            <a:srgbClr val="c5d1d7"/>
          </a:solidFill>
          <a:ln w="11520">
            <a:solidFill>
              <a:srgbClr val="ffffff"/>
            </a:solidFill>
            <a:custDash>
              <a:ds d="96000" sp="96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cxnSp>
        <p:nvCxnSpPr>
          <p:cNvPr id="627" name="Line 19"/>
          <p:cNvCxnSpPr/>
          <p:nvPr/>
        </p:nvCxnSpPr>
        <p:spPr>
          <a:xfrm>
            <a:off x="694080" y="4071960"/>
            <a:ext cx="305640" cy="357840"/>
          </a:xfrm>
          <a:prstGeom prst="straightConnector1">
            <a:avLst/>
          </a:prstGeom>
          <a:ln w="9360">
            <a:solidFill>
              <a:srgbClr val="d16349"/>
            </a:solidFill>
            <a:miter/>
            <a:tailEnd len="med" type="arrow" w="med"/>
          </a:ln>
        </p:spPr>
      </p:cxnSp>
      <p:cxnSp>
        <p:nvCxnSpPr>
          <p:cNvPr id="628" name="Line 20"/>
          <p:cNvCxnSpPr>
            <a:stCxn id="614" idx="2"/>
            <a:endCxn id="622" idx="0"/>
          </p:cNvCxnSpPr>
          <p:nvPr/>
        </p:nvCxnSpPr>
        <p:spPr>
          <a:xfrm flipH="1">
            <a:off x="1569600" y="4075200"/>
            <a:ext cx="77040" cy="354240"/>
          </a:xfrm>
          <a:prstGeom prst="straightConnector1">
            <a:avLst/>
          </a:prstGeom>
          <a:ln w="9360">
            <a:solidFill>
              <a:srgbClr val="d16349"/>
            </a:solidFill>
            <a:miter/>
            <a:tailEnd len="med" type="arrow" w="med"/>
          </a:ln>
        </p:spPr>
      </p:cxnSp>
      <p:cxnSp>
        <p:nvCxnSpPr>
          <p:cNvPr id="629" name="Line 21"/>
          <p:cNvCxnSpPr/>
          <p:nvPr/>
        </p:nvCxnSpPr>
        <p:spPr>
          <a:xfrm flipH="1">
            <a:off x="1856520" y="4071960"/>
            <a:ext cx="553320" cy="357840"/>
          </a:xfrm>
          <a:prstGeom prst="straightConnector1">
            <a:avLst/>
          </a:prstGeom>
          <a:ln w="9360">
            <a:solidFill>
              <a:srgbClr val="d16349"/>
            </a:solidFill>
            <a:miter/>
            <a:tailEnd len="med" type="arrow" w="med"/>
          </a:ln>
        </p:spPr>
      </p:cxnSp>
      <p:sp>
        <p:nvSpPr>
          <p:cNvPr id="630" name="CustomShape 22"/>
          <p:cNvSpPr/>
          <p:nvPr/>
        </p:nvSpPr>
        <p:spPr>
          <a:xfrm>
            <a:off x="6715080" y="4429080"/>
            <a:ext cx="1995480" cy="428760"/>
          </a:xfrm>
          <a:prstGeom prst="ellipse">
            <a:avLst/>
          </a:prstGeom>
          <a:solidFill>
            <a:srgbClr val="d16349"/>
          </a:solidFill>
          <a:ln w="11520">
            <a:solidFill>
              <a:srgbClr val="ffffff"/>
            </a:solidFill>
            <a:custDash>
              <a:ds d="96000" sp="96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Игры и соревнования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1" name="CustomShape 23"/>
          <p:cNvSpPr/>
          <p:nvPr/>
        </p:nvSpPr>
        <p:spPr>
          <a:xfrm>
            <a:off x="3643200" y="4071960"/>
            <a:ext cx="2143080" cy="428760"/>
          </a:xfrm>
          <a:prstGeom prst="ellipse">
            <a:avLst/>
          </a:prstGeom>
          <a:solidFill>
            <a:srgbClr val="d16349"/>
          </a:solidFill>
          <a:ln w="11520">
            <a:solidFill>
              <a:srgbClr val="ffffff"/>
            </a:solidFill>
            <a:custDash>
              <a:ds d="96000" sp="96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Благотворительный концерт 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632" name="Line 24"/>
          <p:cNvCxnSpPr>
            <a:stCxn id="620" idx="2"/>
          </p:cNvCxnSpPr>
          <p:nvPr/>
        </p:nvCxnSpPr>
        <p:spPr>
          <a:xfrm flipH="1">
            <a:off x="7144200" y="4062600"/>
            <a:ext cx="522000" cy="366840"/>
          </a:xfrm>
          <a:prstGeom prst="straightConnector1">
            <a:avLst/>
          </a:prstGeom>
          <a:ln w="9360">
            <a:solidFill>
              <a:srgbClr val="d16349"/>
            </a:solidFill>
            <a:miter/>
            <a:tailEnd len="med" type="arrow" w="med"/>
          </a:ln>
        </p:spPr>
      </p:cxnSp>
      <p:cxnSp>
        <p:nvCxnSpPr>
          <p:cNvPr id="633" name="Line 25"/>
          <p:cNvCxnSpPr/>
          <p:nvPr/>
        </p:nvCxnSpPr>
        <p:spPr>
          <a:xfrm flipH="1">
            <a:off x="7713000" y="4098600"/>
            <a:ext cx="1080" cy="330840"/>
          </a:xfrm>
          <a:prstGeom prst="straightConnector1">
            <a:avLst/>
          </a:prstGeom>
          <a:ln w="9360">
            <a:solidFill>
              <a:srgbClr val="d16349"/>
            </a:solidFill>
            <a:miter/>
            <a:tailEnd len="med" type="arrow" w="med"/>
          </a:ln>
        </p:spPr>
      </p:cxnSp>
      <p:cxnSp>
        <p:nvCxnSpPr>
          <p:cNvPr id="634" name="Line 26"/>
          <p:cNvCxnSpPr>
            <a:stCxn id="619" idx="2"/>
          </p:cNvCxnSpPr>
          <p:nvPr/>
        </p:nvCxnSpPr>
        <p:spPr>
          <a:xfrm flipH="1">
            <a:off x="8000640" y="4062600"/>
            <a:ext cx="648360" cy="366840"/>
          </a:xfrm>
          <a:prstGeom prst="straightConnector1">
            <a:avLst/>
          </a:prstGeom>
          <a:ln w="9360">
            <a:solidFill>
              <a:srgbClr val="d16349"/>
            </a:solidFill>
            <a:miter/>
            <a:tailEnd len="med" type="arrow" w="med"/>
          </a:ln>
        </p:spPr>
      </p:cxnSp>
      <p:sp>
        <p:nvSpPr>
          <p:cNvPr id="635" name="CustomShape 27"/>
          <p:cNvSpPr/>
          <p:nvPr/>
        </p:nvSpPr>
        <p:spPr>
          <a:xfrm>
            <a:off x="0" y="3357720"/>
            <a:ext cx="307800" cy="571320"/>
          </a:xfrm>
          <a:custGeom>
            <a:avLst/>
            <a:gdLst/>
            <a:ahLst/>
            <a:rect l="0" t="0" r="r" b="b"/>
            <a:pathLst>
              <a:path w="857" h="1568">
                <a:moveTo>
                  <a:pt x="856" y="0"/>
                </a:moveTo>
                <a:lnTo>
                  <a:pt x="811" y="1"/>
                </a:lnTo>
                <a:lnTo>
                  <a:pt x="767" y="3"/>
                </a:lnTo>
                <a:lnTo>
                  <a:pt x="722" y="8"/>
                </a:lnTo>
                <a:lnTo>
                  <a:pt x="678" y="14"/>
                </a:lnTo>
                <a:lnTo>
                  <a:pt x="634" y="22"/>
                </a:lnTo>
                <a:lnTo>
                  <a:pt x="591" y="31"/>
                </a:lnTo>
                <a:lnTo>
                  <a:pt x="549" y="42"/>
                </a:lnTo>
                <a:lnTo>
                  <a:pt x="508" y="55"/>
                </a:lnTo>
                <a:lnTo>
                  <a:pt x="467" y="69"/>
                </a:lnTo>
                <a:lnTo>
                  <a:pt x="428" y="85"/>
                </a:lnTo>
                <a:lnTo>
                  <a:pt x="390" y="102"/>
                </a:lnTo>
                <a:lnTo>
                  <a:pt x="353" y="121"/>
                </a:lnTo>
                <a:lnTo>
                  <a:pt x="317" y="141"/>
                </a:lnTo>
                <a:lnTo>
                  <a:pt x="283" y="163"/>
                </a:lnTo>
                <a:lnTo>
                  <a:pt x="251" y="185"/>
                </a:lnTo>
                <a:lnTo>
                  <a:pt x="220" y="209"/>
                </a:lnTo>
                <a:lnTo>
                  <a:pt x="191" y="235"/>
                </a:lnTo>
                <a:lnTo>
                  <a:pt x="163" y="261"/>
                </a:lnTo>
                <a:lnTo>
                  <a:pt x="138" y="288"/>
                </a:lnTo>
                <a:lnTo>
                  <a:pt x="115" y="316"/>
                </a:lnTo>
                <a:lnTo>
                  <a:pt x="93" y="346"/>
                </a:lnTo>
                <a:lnTo>
                  <a:pt x="74" y="376"/>
                </a:lnTo>
                <a:lnTo>
                  <a:pt x="57" y="406"/>
                </a:lnTo>
                <a:lnTo>
                  <a:pt x="42" y="437"/>
                </a:lnTo>
                <a:lnTo>
                  <a:pt x="29" y="469"/>
                </a:lnTo>
                <a:lnTo>
                  <a:pt x="19" y="501"/>
                </a:lnTo>
                <a:lnTo>
                  <a:pt x="11" y="534"/>
                </a:lnTo>
                <a:lnTo>
                  <a:pt x="5" y="567"/>
                </a:lnTo>
                <a:lnTo>
                  <a:pt x="1" y="600"/>
                </a:lnTo>
                <a:lnTo>
                  <a:pt x="0" y="633"/>
                </a:lnTo>
                <a:lnTo>
                  <a:pt x="0" y="847"/>
                </a:lnTo>
                <a:lnTo>
                  <a:pt x="1" y="880"/>
                </a:lnTo>
                <a:lnTo>
                  <a:pt x="5" y="914"/>
                </a:lnTo>
                <a:lnTo>
                  <a:pt x="11" y="947"/>
                </a:lnTo>
                <a:lnTo>
                  <a:pt x="19" y="980"/>
                </a:lnTo>
                <a:lnTo>
                  <a:pt x="30" y="1012"/>
                </a:lnTo>
                <a:lnTo>
                  <a:pt x="42" y="1044"/>
                </a:lnTo>
                <a:lnTo>
                  <a:pt x="58" y="1076"/>
                </a:lnTo>
                <a:lnTo>
                  <a:pt x="75" y="1106"/>
                </a:lnTo>
                <a:lnTo>
                  <a:pt x="95" y="1137"/>
                </a:lnTo>
                <a:lnTo>
                  <a:pt x="116" y="1166"/>
                </a:lnTo>
                <a:lnTo>
                  <a:pt x="140" y="1194"/>
                </a:lnTo>
                <a:lnTo>
                  <a:pt x="166" y="1222"/>
                </a:lnTo>
                <a:lnTo>
                  <a:pt x="193" y="1248"/>
                </a:lnTo>
                <a:lnTo>
                  <a:pt x="223" y="1274"/>
                </a:lnTo>
                <a:lnTo>
                  <a:pt x="254" y="1298"/>
                </a:lnTo>
                <a:lnTo>
                  <a:pt x="287" y="1321"/>
                </a:lnTo>
                <a:lnTo>
                  <a:pt x="321" y="1342"/>
                </a:lnTo>
                <a:lnTo>
                  <a:pt x="357" y="1362"/>
                </a:lnTo>
                <a:lnTo>
                  <a:pt x="395" y="1381"/>
                </a:lnTo>
                <a:lnTo>
                  <a:pt x="433" y="1398"/>
                </a:lnTo>
                <a:lnTo>
                  <a:pt x="473" y="1414"/>
                </a:lnTo>
                <a:lnTo>
                  <a:pt x="514" y="1428"/>
                </a:lnTo>
                <a:lnTo>
                  <a:pt x="556" y="1441"/>
                </a:lnTo>
                <a:lnTo>
                  <a:pt x="598" y="1452"/>
                </a:lnTo>
                <a:lnTo>
                  <a:pt x="642" y="1461"/>
                </a:lnTo>
                <a:lnTo>
                  <a:pt x="642" y="1567"/>
                </a:lnTo>
                <a:lnTo>
                  <a:pt x="856" y="1374"/>
                </a:lnTo>
                <a:lnTo>
                  <a:pt x="642" y="1140"/>
                </a:lnTo>
                <a:lnTo>
                  <a:pt x="642" y="1246"/>
                </a:lnTo>
                <a:lnTo>
                  <a:pt x="599" y="1237"/>
                </a:lnTo>
                <a:lnTo>
                  <a:pt x="557" y="1226"/>
                </a:lnTo>
                <a:lnTo>
                  <a:pt x="515" y="1214"/>
                </a:lnTo>
                <a:lnTo>
                  <a:pt x="475" y="1200"/>
                </a:lnTo>
                <a:lnTo>
                  <a:pt x="435" y="1184"/>
                </a:lnTo>
                <a:lnTo>
                  <a:pt x="397" y="1167"/>
                </a:lnTo>
                <a:lnTo>
                  <a:pt x="360" y="1149"/>
                </a:lnTo>
                <a:lnTo>
                  <a:pt x="324" y="1129"/>
                </a:lnTo>
                <a:lnTo>
                  <a:pt x="290" y="1108"/>
                </a:lnTo>
                <a:lnTo>
                  <a:pt x="257" y="1085"/>
                </a:lnTo>
                <a:lnTo>
                  <a:pt x="226" y="1062"/>
                </a:lnTo>
                <a:lnTo>
                  <a:pt x="197" y="1037"/>
                </a:lnTo>
                <a:lnTo>
                  <a:pt x="169" y="1011"/>
                </a:lnTo>
                <a:lnTo>
                  <a:pt x="143" y="984"/>
                </a:lnTo>
                <a:lnTo>
                  <a:pt x="120" y="956"/>
                </a:lnTo>
                <a:lnTo>
                  <a:pt x="98" y="927"/>
                </a:lnTo>
                <a:lnTo>
                  <a:pt x="78" y="897"/>
                </a:lnTo>
                <a:lnTo>
                  <a:pt x="61" y="867"/>
                </a:lnTo>
                <a:lnTo>
                  <a:pt x="45" y="836"/>
                </a:lnTo>
                <a:lnTo>
                  <a:pt x="32" y="804"/>
                </a:lnTo>
                <a:lnTo>
                  <a:pt x="21" y="772"/>
                </a:lnTo>
                <a:lnTo>
                  <a:pt x="12" y="740"/>
                </a:lnTo>
                <a:lnTo>
                  <a:pt x="12" y="740"/>
                </a:lnTo>
                <a:lnTo>
                  <a:pt x="21" y="708"/>
                </a:lnTo>
                <a:lnTo>
                  <a:pt x="32" y="676"/>
                </a:lnTo>
                <a:lnTo>
                  <a:pt x="45" y="644"/>
                </a:lnTo>
                <a:lnTo>
                  <a:pt x="60" y="614"/>
                </a:lnTo>
                <a:lnTo>
                  <a:pt x="78" y="583"/>
                </a:lnTo>
                <a:lnTo>
                  <a:pt x="97" y="554"/>
                </a:lnTo>
                <a:lnTo>
                  <a:pt x="119" y="525"/>
                </a:lnTo>
                <a:lnTo>
                  <a:pt x="142" y="497"/>
                </a:lnTo>
                <a:lnTo>
                  <a:pt x="168" y="470"/>
                </a:lnTo>
                <a:lnTo>
                  <a:pt x="195" y="444"/>
                </a:lnTo>
                <a:lnTo>
                  <a:pt x="224" y="419"/>
                </a:lnTo>
                <a:lnTo>
                  <a:pt x="255" y="396"/>
                </a:lnTo>
                <a:lnTo>
                  <a:pt x="287" y="373"/>
                </a:lnTo>
                <a:lnTo>
                  <a:pt x="321" y="352"/>
                </a:lnTo>
                <a:lnTo>
                  <a:pt x="357" y="332"/>
                </a:lnTo>
                <a:lnTo>
                  <a:pt x="393" y="314"/>
                </a:lnTo>
                <a:lnTo>
                  <a:pt x="431" y="296"/>
                </a:lnTo>
                <a:lnTo>
                  <a:pt x="471" y="281"/>
                </a:lnTo>
                <a:lnTo>
                  <a:pt x="511" y="267"/>
                </a:lnTo>
                <a:lnTo>
                  <a:pt x="552" y="254"/>
                </a:lnTo>
                <a:lnTo>
                  <a:pt x="594" y="243"/>
                </a:lnTo>
                <a:lnTo>
                  <a:pt x="636" y="234"/>
                </a:lnTo>
                <a:lnTo>
                  <a:pt x="680" y="227"/>
                </a:lnTo>
                <a:lnTo>
                  <a:pt x="723" y="221"/>
                </a:lnTo>
                <a:lnTo>
                  <a:pt x="767" y="216"/>
                </a:lnTo>
                <a:lnTo>
                  <a:pt x="812" y="214"/>
                </a:lnTo>
                <a:lnTo>
                  <a:pt x="856" y="213"/>
                </a:lnTo>
                <a:lnTo>
                  <a:pt x="856" y="0"/>
                </a:lnTo>
                <a:moveTo>
                  <a:pt x="856" y="0"/>
                </a:moveTo>
                <a:lnTo>
                  <a:pt x="811" y="1"/>
                </a:lnTo>
                <a:lnTo>
                  <a:pt x="767" y="3"/>
                </a:lnTo>
                <a:lnTo>
                  <a:pt x="722" y="8"/>
                </a:lnTo>
                <a:lnTo>
                  <a:pt x="678" y="14"/>
                </a:lnTo>
                <a:lnTo>
                  <a:pt x="634" y="22"/>
                </a:lnTo>
                <a:lnTo>
                  <a:pt x="591" y="31"/>
                </a:lnTo>
                <a:lnTo>
                  <a:pt x="549" y="42"/>
                </a:lnTo>
                <a:lnTo>
                  <a:pt x="508" y="55"/>
                </a:lnTo>
                <a:lnTo>
                  <a:pt x="467" y="69"/>
                </a:lnTo>
                <a:lnTo>
                  <a:pt x="428" y="85"/>
                </a:lnTo>
                <a:lnTo>
                  <a:pt x="390" y="102"/>
                </a:lnTo>
                <a:lnTo>
                  <a:pt x="353" y="121"/>
                </a:lnTo>
                <a:lnTo>
                  <a:pt x="317" y="141"/>
                </a:lnTo>
                <a:lnTo>
                  <a:pt x="283" y="163"/>
                </a:lnTo>
                <a:lnTo>
                  <a:pt x="251" y="185"/>
                </a:lnTo>
                <a:lnTo>
                  <a:pt x="220" y="209"/>
                </a:lnTo>
                <a:lnTo>
                  <a:pt x="191" y="235"/>
                </a:lnTo>
                <a:lnTo>
                  <a:pt x="163" y="261"/>
                </a:lnTo>
                <a:lnTo>
                  <a:pt x="138" y="288"/>
                </a:lnTo>
                <a:lnTo>
                  <a:pt x="115" y="316"/>
                </a:lnTo>
                <a:lnTo>
                  <a:pt x="93" y="346"/>
                </a:lnTo>
                <a:lnTo>
                  <a:pt x="74" y="376"/>
                </a:lnTo>
                <a:lnTo>
                  <a:pt x="57" y="406"/>
                </a:lnTo>
                <a:lnTo>
                  <a:pt x="42" y="437"/>
                </a:lnTo>
                <a:lnTo>
                  <a:pt x="29" y="469"/>
                </a:lnTo>
                <a:lnTo>
                  <a:pt x="19" y="501"/>
                </a:lnTo>
                <a:lnTo>
                  <a:pt x="11" y="534"/>
                </a:lnTo>
                <a:lnTo>
                  <a:pt x="5" y="567"/>
                </a:lnTo>
                <a:lnTo>
                  <a:pt x="1" y="600"/>
                </a:lnTo>
                <a:lnTo>
                  <a:pt x="0" y="633"/>
                </a:lnTo>
                <a:lnTo>
                  <a:pt x="0" y="633"/>
                </a:lnTo>
                <a:lnTo>
                  <a:pt x="0" y="640"/>
                </a:lnTo>
                <a:lnTo>
                  <a:pt x="0" y="647"/>
                </a:lnTo>
                <a:lnTo>
                  <a:pt x="0" y="654"/>
                </a:lnTo>
                <a:lnTo>
                  <a:pt x="1" y="662"/>
                </a:lnTo>
                <a:lnTo>
                  <a:pt x="1" y="669"/>
                </a:lnTo>
                <a:lnTo>
                  <a:pt x="2" y="676"/>
                </a:lnTo>
                <a:lnTo>
                  <a:pt x="3" y="683"/>
                </a:lnTo>
                <a:lnTo>
                  <a:pt x="4" y="690"/>
                </a:lnTo>
                <a:lnTo>
                  <a:pt x="4" y="697"/>
                </a:lnTo>
                <a:lnTo>
                  <a:pt x="5" y="704"/>
                </a:lnTo>
                <a:lnTo>
                  <a:pt x="7" y="712"/>
                </a:lnTo>
                <a:lnTo>
                  <a:pt x="8" y="719"/>
                </a:lnTo>
                <a:lnTo>
                  <a:pt x="9" y="726"/>
                </a:lnTo>
                <a:lnTo>
                  <a:pt x="11" y="733"/>
                </a:lnTo>
                <a:lnTo>
                  <a:pt x="12" y="740"/>
                </a:lnTo>
                <a:lnTo>
                  <a:pt x="12" y="740"/>
                </a:lnTo>
                <a:lnTo>
                  <a:pt x="21" y="708"/>
                </a:lnTo>
                <a:lnTo>
                  <a:pt x="32" y="676"/>
                </a:lnTo>
                <a:lnTo>
                  <a:pt x="45" y="644"/>
                </a:lnTo>
                <a:lnTo>
                  <a:pt x="60" y="614"/>
                </a:lnTo>
                <a:lnTo>
                  <a:pt x="78" y="583"/>
                </a:lnTo>
                <a:lnTo>
                  <a:pt x="97" y="554"/>
                </a:lnTo>
                <a:lnTo>
                  <a:pt x="119" y="525"/>
                </a:lnTo>
                <a:lnTo>
                  <a:pt x="142" y="497"/>
                </a:lnTo>
                <a:lnTo>
                  <a:pt x="168" y="470"/>
                </a:lnTo>
                <a:lnTo>
                  <a:pt x="195" y="444"/>
                </a:lnTo>
                <a:lnTo>
                  <a:pt x="224" y="419"/>
                </a:lnTo>
                <a:lnTo>
                  <a:pt x="255" y="396"/>
                </a:lnTo>
                <a:lnTo>
                  <a:pt x="287" y="373"/>
                </a:lnTo>
                <a:lnTo>
                  <a:pt x="321" y="352"/>
                </a:lnTo>
                <a:lnTo>
                  <a:pt x="357" y="332"/>
                </a:lnTo>
                <a:lnTo>
                  <a:pt x="393" y="314"/>
                </a:lnTo>
                <a:lnTo>
                  <a:pt x="431" y="296"/>
                </a:lnTo>
                <a:lnTo>
                  <a:pt x="471" y="281"/>
                </a:lnTo>
                <a:lnTo>
                  <a:pt x="511" y="267"/>
                </a:lnTo>
                <a:lnTo>
                  <a:pt x="552" y="254"/>
                </a:lnTo>
                <a:lnTo>
                  <a:pt x="594" y="243"/>
                </a:lnTo>
                <a:lnTo>
                  <a:pt x="636" y="234"/>
                </a:lnTo>
                <a:lnTo>
                  <a:pt x="680" y="227"/>
                </a:lnTo>
                <a:lnTo>
                  <a:pt x="723" y="221"/>
                </a:lnTo>
                <a:lnTo>
                  <a:pt x="767" y="216"/>
                </a:lnTo>
                <a:lnTo>
                  <a:pt x="812" y="214"/>
                </a:lnTo>
                <a:lnTo>
                  <a:pt x="856" y="213"/>
                </a:lnTo>
                <a:lnTo>
                  <a:pt x="856" y="0"/>
                </a:lnTo>
              </a:path>
            </a:pathLst>
          </a:custGeom>
          <a:solidFill>
            <a:srgbClr val="c5d1d7"/>
          </a:solidFill>
          <a:ln w="11520">
            <a:solidFill>
              <a:srgbClr val="ffffff"/>
            </a:solidFill>
            <a:custDash>
              <a:ds d="96000" sp="96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36" name="CustomShape 28"/>
          <p:cNvSpPr/>
          <p:nvPr/>
        </p:nvSpPr>
        <p:spPr>
          <a:xfrm>
            <a:off x="2928600" y="3357720"/>
            <a:ext cx="262080" cy="642960"/>
          </a:xfrm>
          <a:custGeom>
            <a:avLst/>
            <a:gdLst/>
            <a:ahLst/>
            <a:rect l="0" t="0" r="r" b="b"/>
            <a:pathLst>
              <a:path w="730" h="1763">
                <a:moveTo>
                  <a:pt x="0" y="1762"/>
                </a:moveTo>
                <a:lnTo>
                  <a:pt x="38" y="1761"/>
                </a:lnTo>
                <a:lnTo>
                  <a:pt x="76" y="1758"/>
                </a:lnTo>
                <a:lnTo>
                  <a:pt x="114" y="1753"/>
                </a:lnTo>
                <a:lnTo>
                  <a:pt x="152" y="1745"/>
                </a:lnTo>
                <a:lnTo>
                  <a:pt x="189" y="1736"/>
                </a:lnTo>
                <a:lnTo>
                  <a:pt x="225" y="1725"/>
                </a:lnTo>
                <a:lnTo>
                  <a:pt x="261" y="1712"/>
                </a:lnTo>
                <a:lnTo>
                  <a:pt x="297" y="1697"/>
                </a:lnTo>
                <a:lnTo>
                  <a:pt x="331" y="1680"/>
                </a:lnTo>
                <a:lnTo>
                  <a:pt x="364" y="1661"/>
                </a:lnTo>
                <a:lnTo>
                  <a:pt x="397" y="1640"/>
                </a:lnTo>
                <a:lnTo>
                  <a:pt x="428" y="1618"/>
                </a:lnTo>
                <a:lnTo>
                  <a:pt x="459" y="1594"/>
                </a:lnTo>
                <a:lnTo>
                  <a:pt x="488" y="1568"/>
                </a:lnTo>
                <a:lnTo>
                  <a:pt x="515" y="1541"/>
                </a:lnTo>
                <a:lnTo>
                  <a:pt x="542" y="1512"/>
                </a:lnTo>
                <a:lnTo>
                  <a:pt x="567" y="1482"/>
                </a:lnTo>
                <a:lnTo>
                  <a:pt x="590" y="1450"/>
                </a:lnTo>
                <a:lnTo>
                  <a:pt x="611" y="1418"/>
                </a:lnTo>
                <a:lnTo>
                  <a:pt x="631" y="1384"/>
                </a:lnTo>
                <a:lnTo>
                  <a:pt x="650" y="1349"/>
                </a:lnTo>
                <a:lnTo>
                  <a:pt x="666" y="1313"/>
                </a:lnTo>
                <a:lnTo>
                  <a:pt x="681" y="1277"/>
                </a:lnTo>
                <a:lnTo>
                  <a:pt x="693" y="1240"/>
                </a:lnTo>
                <a:lnTo>
                  <a:pt x="704" y="1202"/>
                </a:lnTo>
                <a:lnTo>
                  <a:pt x="713" y="1163"/>
                </a:lnTo>
                <a:lnTo>
                  <a:pt x="720" y="1124"/>
                </a:lnTo>
                <a:lnTo>
                  <a:pt x="725" y="1085"/>
                </a:lnTo>
                <a:lnTo>
                  <a:pt x="728" y="1046"/>
                </a:lnTo>
                <a:lnTo>
                  <a:pt x="729" y="1006"/>
                </a:lnTo>
                <a:lnTo>
                  <a:pt x="729" y="823"/>
                </a:lnTo>
                <a:lnTo>
                  <a:pt x="728" y="783"/>
                </a:lnTo>
                <a:lnTo>
                  <a:pt x="725" y="744"/>
                </a:lnTo>
                <a:lnTo>
                  <a:pt x="720" y="704"/>
                </a:lnTo>
                <a:lnTo>
                  <a:pt x="713" y="665"/>
                </a:lnTo>
                <a:lnTo>
                  <a:pt x="704" y="626"/>
                </a:lnTo>
                <a:lnTo>
                  <a:pt x="693" y="588"/>
                </a:lnTo>
                <a:lnTo>
                  <a:pt x="680" y="551"/>
                </a:lnTo>
                <a:lnTo>
                  <a:pt x="665" y="514"/>
                </a:lnTo>
                <a:lnTo>
                  <a:pt x="648" y="478"/>
                </a:lnTo>
                <a:lnTo>
                  <a:pt x="630" y="443"/>
                </a:lnTo>
                <a:lnTo>
                  <a:pt x="610" y="409"/>
                </a:lnTo>
                <a:lnTo>
                  <a:pt x="588" y="377"/>
                </a:lnTo>
                <a:lnTo>
                  <a:pt x="564" y="345"/>
                </a:lnTo>
                <a:lnTo>
                  <a:pt x="539" y="315"/>
                </a:lnTo>
                <a:lnTo>
                  <a:pt x="513" y="286"/>
                </a:lnTo>
                <a:lnTo>
                  <a:pt x="485" y="259"/>
                </a:lnTo>
                <a:lnTo>
                  <a:pt x="455" y="234"/>
                </a:lnTo>
                <a:lnTo>
                  <a:pt x="425" y="210"/>
                </a:lnTo>
                <a:lnTo>
                  <a:pt x="393" y="187"/>
                </a:lnTo>
                <a:lnTo>
                  <a:pt x="360" y="167"/>
                </a:lnTo>
                <a:lnTo>
                  <a:pt x="326" y="148"/>
                </a:lnTo>
                <a:lnTo>
                  <a:pt x="291" y="131"/>
                </a:lnTo>
                <a:lnTo>
                  <a:pt x="256" y="116"/>
                </a:lnTo>
                <a:lnTo>
                  <a:pt x="220" y="103"/>
                </a:lnTo>
                <a:lnTo>
                  <a:pt x="183" y="92"/>
                </a:lnTo>
                <a:lnTo>
                  <a:pt x="183" y="0"/>
                </a:lnTo>
                <a:lnTo>
                  <a:pt x="0" y="158"/>
                </a:lnTo>
                <a:lnTo>
                  <a:pt x="183" y="364"/>
                </a:lnTo>
                <a:lnTo>
                  <a:pt x="183" y="274"/>
                </a:lnTo>
                <a:lnTo>
                  <a:pt x="219" y="285"/>
                </a:lnTo>
                <a:lnTo>
                  <a:pt x="255" y="298"/>
                </a:lnTo>
                <a:lnTo>
                  <a:pt x="290" y="312"/>
                </a:lnTo>
                <a:lnTo>
                  <a:pt x="325" y="329"/>
                </a:lnTo>
                <a:lnTo>
                  <a:pt x="358" y="348"/>
                </a:lnTo>
                <a:lnTo>
                  <a:pt x="391" y="368"/>
                </a:lnTo>
                <a:lnTo>
                  <a:pt x="422" y="390"/>
                </a:lnTo>
                <a:lnTo>
                  <a:pt x="452" y="413"/>
                </a:lnTo>
                <a:lnTo>
                  <a:pt x="482" y="438"/>
                </a:lnTo>
                <a:lnTo>
                  <a:pt x="509" y="465"/>
                </a:lnTo>
                <a:lnTo>
                  <a:pt x="536" y="493"/>
                </a:lnTo>
                <a:lnTo>
                  <a:pt x="561" y="523"/>
                </a:lnTo>
                <a:lnTo>
                  <a:pt x="584" y="554"/>
                </a:lnTo>
                <a:lnTo>
                  <a:pt x="606" y="586"/>
                </a:lnTo>
                <a:lnTo>
                  <a:pt x="626" y="619"/>
                </a:lnTo>
                <a:lnTo>
                  <a:pt x="645" y="654"/>
                </a:lnTo>
                <a:lnTo>
                  <a:pt x="662" y="689"/>
                </a:lnTo>
                <a:lnTo>
                  <a:pt x="677" y="725"/>
                </a:lnTo>
                <a:lnTo>
                  <a:pt x="690" y="762"/>
                </a:lnTo>
                <a:lnTo>
                  <a:pt x="701" y="799"/>
                </a:lnTo>
                <a:lnTo>
                  <a:pt x="711" y="838"/>
                </a:lnTo>
                <a:lnTo>
                  <a:pt x="718" y="876"/>
                </a:lnTo>
                <a:lnTo>
                  <a:pt x="724" y="915"/>
                </a:lnTo>
                <a:lnTo>
                  <a:pt x="724" y="915"/>
                </a:lnTo>
                <a:lnTo>
                  <a:pt x="718" y="954"/>
                </a:lnTo>
                <a:lnTo>
                  <a:pt x="711" y="992"/>
                </a:lnTo>
                <a:lnTo>
                  <a:pt x="701" y="1030"/>
                </a:lnTo>
                <a:lnTo>
                  <a:pt x="690" y="1067"/>
                </a:lnTo>
                <a:lnTo>
                  <a:pt x="677" y="1104"/>
                </a:lnTo>
                <a:lnTo>
                  <a:pt x="662" y="1140"/>
                </a:lnTo>
                <a:lnTo>
                  <a:pt x="646" y="1175"/>
                </a:lnTo>
                <a:lnTo>
                  <a:pt x="627" y="1209"/>
                </a:lnTo>
                <a:lnTo>
                  <a:pt x="607" y="1243"/>
                </a:lnTo>
                <a:lnTo>
                  <a:pt x="585" y="1275"/>
                </a:lnTo>
                <a:lnTo>
                  <a:pt x="562" y="1305"/>
                </a:lnTo>
                <a:lnTo>
                  <a:pt x="537" y="1335"/>
                </a:lnTo>
                <a:lnTo>
                  <a:pt x="511" y="1363"/>
                </a:lnTo>
                <a:lnTo>
                  <a:pt x="483" y="1390"/>
                </a:lnTo>
                <a:lnTo>
                  <a:pt x="455" y="1415"/>
                </a:lnTo>
                <a:lnTo>
                  <a:pt x="424" y="1439"/>
                </a:lnTo>
                <a:lnTo>
                  <a:pt x="393" y="1461"/>
                </a:lnTo>
                <a:lnTo>
                  <a:pt x="361" y="1481"/>
                </a:lnTo>
                <a:lnTo>
                  <a:pt x="328" y="1499"/>
                </a:lnTo>
                <a:lnTo>
                  <a:pt x="293" y="1516"/>
                </a:lnTo>
                <a:lnTo>
                  <a:pt x="259" y="1531"/>
                </a:lnTo>
                <a:lnTo>
                  <a:pt x="223" y="1544"/>
                </a:lnTo>
                <a:lnTo>
                  <a:pt x="187" y="1555"/>
                </a:lnTo>
                <a:lnTo>
                  <a:pt x="150" y="1564"/>
                </a:lnTo>
                <a:lnTo>
                  <a:pt x="113" y="1571"/>
                </a:lnTo>
                <a:lnTo>
                  <a:pt x="75" y="1576"/>
                </a:lnTo>
                <a:lnTo>
                  <a:pt x="38" y="1579"/>
                </a:lnTo>
                <a:lnTo>
                  <a:pt x="0" y="1580"/>
                </a:lnTo>
                <a:lnTo>
                  <a:pt x="0" y="1762"/>
                </a:lnTo>
                <a:moveTo>
                  <a:pt x="0" y="1762"/>
                </a:moveTo>
                <a:lnTo>
                  <a:pt x="38" y="1761"/>
                </a:lnTo>
                <a:lnTo>
                  <a:pt x="76" y="1758"/>
                </a:lnTo>
                <a:lnTo>
                  <a:pt x="114" y="1753"/>
                </a:lnTo>
                <a:lnTo>
                  <a:pt x="152" y="1745"/>
                </a:lnTo>
                <a:lnTo>
                  <a:pt x="189" y="1736"/>
                </a:lnTo>
                <a:lnTo>
                  <a:pt x="225" y="1725"/>
                </a:lnTo>
                <a:lnTo>
                  <a:pt x="261" y="1712"/>
                </a:lnTo>
                <a:lnTo>
                  <a:pt x="297" y="1697"/>
                </a:lnTo>
                <a:lnTo>
                  <a:pt x="331" y="1680"/>
                </a:lnTo>
                <a:lnTo>
                  <a:pt x="364" y="1661"/>
                </a:lnTo>
                <a:lnTo>
                  <a:pt x="397" y="1640"/>
                </a:lnTo>
                <a:lnTo>
                  <a:pt x="428" y="1618"/>
                </a:lnTo>
                <a:lnTo>
                  <a:pt x="459" y="1594"/>
                </a:lnTo>
                <a:lnTo>
                  <a:pt x="488" y="1568"/>
                </a:lnTo>
                <a:lnTo>
                  <a:pt x="515" y="1541"/>
                </a:lnTo>
                <a:lnTo>
                  <a:pt x="542" y="1512"/>
                </a:lnTo>
                <a:lnTo>
                  <a:pt x="567" y="1482"/>
                </a:lnTo>
                <a:lnTo>
                  <a:pt x="590" y="1450"/>
                </a:lnTo>
                <a:lnTo>
                  <a:pt x="611" y="1418"/>
                </a:lnTo>
                <a:lnTo>
                  <a:pt x="631" y="1384"/>
                </a:lnTo>
                <a:lnTo>
                  <a:pt x="650" y="1349"/>
                </a:lnTo>
                <a:lnTo>
                  <a:pt x="666" y="1313"/>
                </a:lnTo>
                <a:lnTo>
                  <a:pt x="681" y="1277"/>
                </a:lnTo>
                <a:lnTo>
                  <a:pt x="693" y="1240"/>
                </a:lnTo>
                <a:lnTo>
                  <a:pt x="704" y="1202"/>
                </a:lnTo>
                <a:lnTo>
                  <a:pt x="713" y="1163"/>
                </a:lnTo>
                <a:lnTo>
                  <a:pt x="720" y="1124"/>
                </a:lnTo>
                <a:lnTo>
                  <a:pt x="725" y="1085"/>
                </a:lnTo>
                <a:lnTo>
                  <a:pt x="728" y="1046"/>
                </a:lnTo>
                <a:lnTo>
                  <a:pt x="729" y="1006"/>
                </a:lnTo>
                <a:lnTo>
                  <a:pt x="729" y="1006"/>
                </a:lnTo>
                <a:lnTo>
                  <a:pt x="729" y="1000"/>
                </a:lnTo>
                <a:lnTo>
                  <a:pt x="729" y="994"/>
                </a:lnTo>
                <a:lnTo>
                  <a:pt x="729" y="988"/>
                </a:lnTo>
                <a:lnTo>
                  <a:pt x="729" y="982"/>
                </a:lnTo>
                <a:lnTo>
                  <a:pt x="728" y="976"/>
                </a:lnTo>
                <a:lnTo>
                  <a:pt x="728" y="970"/>
                </a:lnTo>
                <a:lnTo>
                  <a:pt x="728" y="963"/>
                </a:lnTo>
                <a:lnTo>
                  <a:pt x="727" y="957"/>
                </a:lnTo>
                <a:lnTo>
                  <a:pt x="727" y="951"/>
                </a:lnTo>
                <a:lnTo>
                  <a:pt x="727" y="945"/>
                </a:lnTo>
                <a:lnTo>
                  <a:pt x="726" y="939"/>
                </a:lnTo>
                <a:lnTo>
                  <a:pt x="726" y="933"/>
                </a:lnTo>
                <a:lnTo>
                  <a:pt x="725" y="927"/>
                </a:lnTo>
                <a:lnTo>
                  <a:pt x="724" y="921"/>
                </a:lnTo>
                <a:lnTo>
                  <a:pt x="724" y="915"/>
                </a:lnTo>
                <a:lnTo>
                  <a:pt x="724" y="915"/>
                </a:lnTo>
                <a:lnTo>
                  <a:pt x="718" y="954"/>
                </a:lnTo>
                <a:lnTo>
                  <a:pt x="711" y="992"/>
                </a:lnTo>
                <a:lnTo>
                  <a:pt x="701" y="1030"/>
                </a:lnTo>
                <a:lnTo>
                  <a:pt x="690" y="1067"/>
                </a:lnTo>
                <a:lnTo>
                  <a:pt x="677" y="1104"/>
                </a:lnTo>
                <a:lnTo>
                  <a:pt x="662" y="1140"/>
                </a:lnTo>
                <a:lnTo>
                  <a:pt x="646" y="1175"/>
                </a:lnTo>
                <a:lnTo>
                  <a:pt x="627" y="1209"/>
                </a:lnTo>
                <a:lnTo>
                  <a:pt x="607" y="1243"/>
                </a:lnTo>
                <a:lnTo>
                  <a:pt x="585" y="1275"/>
                </a:lnTo>
                <a:lnTo>
                  <a:pt x="562" y="1305"/>
                </a:lnTo>
                <a:lnTo>
                  <a:pt x="537" y="1335"/>
                </a:lnTo>
                <a:lnTo>
                  <a:pt x="511" y="1363"/>
                </a:lnTo>
                <a:lnTo>
                  <a:pt x="483" y="1390"/>
                </a:lnTo>
                <a:lnTo>
                  <a:pt x="455" y="1415"/>
                </a:lnTo>
                <a:lnTo>
                  <a:pt x="424" y="1439"/>
                </a:lnTo>
                <a:lnTo>
                  <a:pt x="393" y="1461"/>
                </a:lnTo>
                <a:lnTo>
                  <a:pt x="361" y="1481"/>
                </a:lnTo>
                <a:lnTo>
                  <a:pt x="328" y="1499"/>
                </a:lnTo>
                <a:lnTo>
                  <a:pt x="293" y="1516"/>
                </a:lnTo>
                <a:lnTo>
                  <a:pt x="259" y="1531"/>
                </a:lnTo>
                <a:lnTo>
                  <a:pt x="223" y="1544"/>
                </a:lnTo>
                <a:lnTo>
                  <a:pt x="187" y="1555"/>
                </a:lnTo>
                <a:lnTo>
                  <a:pt x="150" y="1564"/>
                </a:lnTo>
                <a:lnTo>
                  <a:pt x="113" y="1571"/>
                </a:lnTo>
                <a:lnTo>
                  <a:pt x="75" y="1576"/>
                </a:lnTo>
                <a:lnTo>
                  <a:pt x="38" y="1579"/>
                </a:lnTo>
                <a:lnTo>
                  <a:pt x="0" y="1580"/>
                </a:lnTo>
                <a:lnTo>
                  <a:pt x="0" y="1762"/>
                </a:lnTo>
              </a:path>
            </a:pathLst>
          </a:custGeom>
          <a:solidFill>
            <a:srgbClr val="c5d1d7"/>
          </a:solidFill>
          <a:ln w="11520">
            <a:solidFill>
              <a:srgbClr val="ffffff"/>
            </a:solidFill>
            <a:custDash>
              <a:ds d="96000" sp="96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37" name="CustomShape 29"/>
          <p:cNvSpPr/>
          <p:nvPr/>
        </p:nvSpPr>
        <p:spPr>
          <a:xfrm>
            <a:off x="928800" y="3786120"/>
            <a:ext cx="285480" cy="214560"/>
          </a:xfrm>
          <a:custGeom>
            <a:avLst/>
            <a:gdLst/>
            <a:ahLst/>
            <a:rect l="0" t="0" r="r" b="b"/>
            <a:pathLst>
              <a:path w="795" h="598">
                <a:moveTo>
                  <a:pt x="0" y="149"/>
                </a:moveTo>
                <a:lnTo>
                  <a:pt x="496" y="149"/>
                </a:lnTo>
                <a:lnTo>
                  <a:pt x="496" y="0"/>
                </a:lnTo>
                <a:lnTo>
                  <a:pt x="794" y="298"/>
                </a:lnTo>
                <a:lnTo>
                  <a:pt x="496" y="597"/>
                </a:lnTo>
                <a:lnTo>
                  <a:pt x="496" y="447"/>
                </a:lnTo>
                <a:lnTo>
                  <a:pt x="0" y="447"/>
                </a:lnTo>
                <a:lnTo>
                  <a:pt x="0" y="149"/>
                </a:lnTo>
              </a:path>
            </a:pathLst>
          </a:custGeom>
          <a:solidFill>
            <a:srgbClr val="c5d1d7"/>
          </a:solidFill>
          <a:ln w="11520">
            <a:solidFill>
              <a:srgbClr val="ffffff"/>
            </a:solidFill>
            <a:custDash>
              <a:ds d="96000" sp="96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38" name="CustomShape 30"/>
          <p:cNvSpPr/>
          <p:nvPr/>
        </p:nvSpPr>
        <p:spPr>
          <a:xfrm>
            <a:off x="2071800" y="3786120"/>
            <a:ext cx="285480" cy="214560"/>
          </a:xfrm>
          <a:custGeom>
            <a:avLst/>
            <a:gdLst/>
            <a:ahLst/>
            <a:rect l="0" t="0" r="r" b="b"/>
            <a:pathLst>
              <a:path w="795" h="598">
                <a:moveTo>
                  <a:pt x="0" y="149"/>
                </a:moveTo>
                <a:lnTo>
                  <a:pt x="496" y="149"/>
                </a:lnTo>
                <a:lnTo>
                  <a:pt x="496" y="0"/>
                </a:lnTo>
                <a:lnTo>
                  <a:pt x="794" y="298"/>
                </a:lnTo>
                <a:lnTo>
                  <a:pt x="496" y="597"/>
                </a:lnTo>
                <a:lnTo>
                  <a:pt x="496" y="447"/>
                </a:lnTo>
                <a:lnTo>
                  <a:pt x="0" y="447"/>
                </a:lnTo>
                <a:lnTo>
                  <a:pt x="0" y="149"/>
                </a:lnTo>
              </a:path>
            </a:pathLst>
          </a:custGeom>
          <a:solidFill>
            <a:srgbClr val="c5d1d7"/>
          </a:solidFill>
          <a:ln w="11520">
            <a:solidFill>
              <a:srgbClr val="ffffff"/>
            </a:solidFill>
            <a:custDash>
              <a:ds d="96000" sp="96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639" name="Picture 3" descr="E:\Фото Декады инвалидов 2017\20171202_162219.jpg"/>
          <p:cNvPicPr/>
          <p:nvPr/>
        </p:nvPicPr>
        <p:blipFill>
          <a:blip r:embed="rId4"/>
          <a:stretch/>
        </p:blipFill>
        <p:spPr>
          <a:xfrm>
            <a:off x="7000920" y="5000760"/>
            <a:ext cx="1881000" cy="1411200"/>
          </a:xfrm>
          <a:prstGeom prst="rect">
            <a:avLst/>
          </a:prstGeom>
          <a:ln>
            <a:noFill/>
          </a:ln>
          <a:effectLst>
            <a:outerShdw dist="139498" dir="2700000">
              <a:srgbClr val="333333">
                <a:alpha val="65000"/>
              </a:srgbClr>
            </a:outerShdw>
          </a:effectLst>
        </p:spPr>
      </p:pic>
      <p:pic>
        <p:nvPicPr>
          <p:cNvPr id="640" name="Picture 2" descr="E:\Фото Декады инвалидов 2017\20171202_145143.jpg"/>
          <p:cNvPicPr/>
          <p:nvPr/>
        </p:nvPicPr>
        <p:blipFill>
          <a:blip r:embed="rId5"/>
          <a:stretch/>
        </p:blipFill>
        <p:spPr>
          <a:xfrm>
            <a:off x="428760" y="5072040"/>
            <a:ext cx="1809720" cy="1357200"/>
          </a:xfrm>
          <a:prstGeom prst="rect">
            <a:avLst/>
          </a:prstGeom>
          <a:ln>
            <a:noFill/>
          </a:ln>
          <a:effectLst>
            <a:outerShdw dist="139498" dir="2700000">
              <a:srgbClr val="333333">
                <a:alpha val="65000"/>
              </a:srgbClr>
            </a:outerShdw>
          </a:effectLst>
        </p:spPr>
      </p:pic>
      <p:cxnSp>
        <p:nvCxnSpPr>
          <p:cNvPr id="641" name="Line 31"/>
          <p:cNvCxnSpPr/>
          <p:nvPr/>
        </p:nvCxnSpPr>
        <p:spPr>
          <a:xfrm>
            <a:off x="4570920" y="3500280"/>
            <a:ext cx="1080" cy="572400"/>
          </a:xfrm>
          <a:prstGeom prst="straightConnector1">
            <a:avLst/>
          </a:prstGeom>
          <a:ln w="9360">
            <a:solidFill>
              <a:srgbClr val="d16349"/>
            </a:solidFill>
            <a:miter/>
            <a:tailEnd len="med" type="arrow" w="med"/>
          </a:ln>
        </p:spPr>
      </p:cxnSp>
      <p:pic>
        <p:nvPicPr>
          <p:cNvPr id="642" name="Picture 4" descr="E:\РАДУГА ЖЕЛАНИЙ\IMG_5872.JPG"/>
          <p:cNvPicPr/>
          <p:nvPr/>
        </p:nvPicPr>
        <p:blipFill>
          <a:blip r:embed="rId6"/>
          <a:srcRect l="16269" t="0" r="20929" b="0"/>
          <a:stretch/>
        </p:blipFill>
        <p:spPr>
          <a:xfrm>
            <a:off x="5143680" y="4500720"/>
            <a:ext cx="1481040" cy="1571400"/>
          </a:xfrm>
          <a:prstGeom prst="rect">
            <a:avLst/>
          </a:prstGeom>
          <a:ln>
            <a:noFill/>
          </a:ln>
        </p:spPr>
      </p:pic>
      <p:pic>
        <p:nvPicPr>
          <p:cNvPr id="643" name="Picture 7" descr="E:\РАДУГА ЖЕЛАНИЙ\IMG_5935.JPG"/>
          <p:cNvPicPr/>
          <p:nvPr/>
        </p:nvPicPr>
        <p:blipFill>
          <a:blip r:embed="rId7"/>
          <a:srcRect l="27093" t="0" r="23982" b="0"/>
          <a:stretch/>
        </p:blipFill>
        <p:spPr>
          <a:xfrm>
            <a:off x="2714760" y="4500720"/>
            <a:ext cx="1285920" cy="1752480"/>
          </a:xfrm>
          <a:prstGeom prst="rect">
            <a:avLst/>
          </a:prstGeom>
          <a:ln>
            <a:noFill/>
          </a:ln>
        </p:spPr>
      </p:pic>
      <p:pic>
        <p:nvPicPr>
          <p:cNvPr id="644" name="Picture 9" descr="E:\РАДУГА ЖЕЛАНИЙ\IMG_5950.JPG"/>
          <p:cNvPicPr/>
          <p:nvPr/>
        </p:nvPicPr>
        <p:blipFill>
          <a:blip r:embed="rId8"/>
          <a:stretch/>
        </p:blipFill>
        <p:spPr>
          <a:xfrm>
            <a:off x="3714840" y="5643720"/>
            <a:ext cx="1608120" cy="1071360"/>
          </a:xfrm>
          <a:prstGeom prst="rect">
            <a:avLst/>
          </a:prstGeom>
          <a:ln>
            <a:noFill/>
          </a:ln>
        </p:spPr>
      </p:pic>
      <p:grpSp>
        <p:nvGrpSpPr>
          <p:cNvPr id="645" name="Group 32"/>
          <p:cNvGrpSpPr/>
          <p:nvPr/>
        </p:nvGrpSpPr>
        <p:grpSpPr>
          <a:xfrm>
            <a:off x="1127160" y="49320"/>
            <a:ext cx="6681600" cy="871560"/>
            <a:chOff x="1127160" y="49320"/>
            <a:chExt cx="6681600" cy="871560"/>
          </a:xfrm>
        </p:grpSpPr>
        <p:pic>
          <p:nvPicPr>
            <p:cNvPr id="646" name="Прямоугольник 40" descr=""/>
            <p:cNvPicPr/>
            <p:nvPr/>
          </p:nvPicPr>
          <p:blipFill>
            <a:blip r:embed="rId9"/>
            <a:stretch/>
          </p:blipFill>
          <p:spPr>
            <a:xfrm>
              <a:off x="1127160" y="49320"/>
              <a:ext cx="6681600" cy="871560"/>
            </a:xfrm>
            <a:prstGeom prst="rect">
              <a:avLst/>
            </a:prstGeom>
            <a:ln>
              <a:noFill/>
            </a:ln>
          </p:spPr>
        </p:pic>
        <p:sp>
          <p:nvSpPr>
            <p:cNvPr id="647" name="CustomShape 33"/>
            <p:cNvSpPr/>
            <p:nvPr/>
          </p:nvSpPr>
          <p:spPr>
            <a:xfrm>
              <a:off x="1214280" y="142920"/>
              <a:ext cx="6500880" cy="5713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c00000"/>
                  </a:solidFill>
                  <a:latin typeface="Times New Roman"/>
                  <a:ea typeface="Times New Roman"/>
                </a:rPr>
                <a:t>Социальный проект </a:t>
              </a:r>
              <a:endParaRPr b="0" lang="en-US" sz="20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c00000"/>
                  </a:solidFill>
                  <a:latin typeface="Times New Roman"/>
                  <a:ea typeface="Times New Roman"/>
                </a:rPr>
                <a:t>«Радуга желаний»</a:t>
              </a:r>
              <a:endParaRPr b="0" lang="en-US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8" name="Group 1"/>
          <p:cNvGrpSpPr/>
          <p:nvPr/>
        </p:nvGrpSpPr>
        <p:grpSpPr>
          <a:xfrm>
            <a:off x="1127160" y="128520"/>
            <a:ext cx="6681600" cy="1150920"/>
            <a:chOff x="1127160" y="128520"/>
            <a:chExt cx="6681600" cy="1150920"/>
          </a:xfrm>
        </p:grpSpPr>
        <p:pic>
          <p:nvPicPr>
            <p:cNvPr id="649" name="Прямоугольник 3" descr=""/>
            <p:cNvPicPr/>
            <p:nvPr/>
          </p:nvPicPr>
          <p:blipFill>
            <a:blip r:embed="rId1"/>
            <a:stretch/>
          </p:blipFill>
          <p:spPr>
            <a:xfrm>
              <a:off x="1127160" y="128520"/>
              <a:ext cx="6681600" cy="1150920"/>
            </a:xfrm>
            <a:prstGeom prst="rect">
              <a:avLst/>
            </a:prstGeom>
            <a:ln>
              <a:noFill/>
            </a:ln>
          </p:spPr>
        </p:pic>
        <p:sp>
          <p:nvSpPr>
            <p:cNvPr id="650" name="CustomShape 2"/>
            <p:cNvSpPr/>
            <p:nvPr/>
          </p:nvSpPr>
          <p:spPr>
            <a:xfrm>
              <a:off x="1214280" y="214200"/>
              <a:ext cx="6500880" cy="8575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800" spc="-1" strike="noStrike">
                  <a:solidFill>
                    <a:srgbClr val="c00000"/>
                  </a:solidFill>
                  <a:latin typeface="Times New Roman"/>
                  <a:ea typeface="Times New Roman"/>
                </a:rPr>
                <a:t>Социальный проект </a:t>
              </a:r>
              <a:endParaRPr b="0" lang="en-US" sz="28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ru-RU" sz="2800" spc="-1" strike="noStrike">
                  <a:solidFill>
                    <a:srgbClr val="c00000"/>
                  </a:solidFill>
                  <a:latin typeface="Times New Roman"/>
                  <a:ea typeface="Times New Roman"/>
                </a:rPr>
                <a:t>«Радуга желаний»</a:t>
              </a:r>
              <a:endParaRPr b="0" lang="en-US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651" name="CustomShape 3"/>
          <p:cNvSpPr/>
          <p:nvPr/>
        </p:nvSpPr>
        <p:spPr>
          <a:xfrm>
            <a:off x="6286680" y="3786120"/>
            <a:ext cx="591840" cy="276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Ум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52" name="Picture 2" descr="E:\РАДУГА ЖЕЛАНИЙ\IMG_5991.JPG"/>
          <p:cNvPicPr/>
          <p:nvPr/>
        </p:nvPicPr>
        <p:blipFill>
          <a:blip r:embed="rId2"/>
          <a:stretch/>
        </p:blipFill>
        <p:spPr>
          <a:xfrm>
            <a:off x="2279520" y="1206360"/>
            <a:ext cx="4432320" cy="2957760"/>
          </a:xfrm>
          <a:prstGeom prst="rect">
            <a:avLst/>
          </a:prstGeom>
          <a:ln>
            <a:noFill/>
          </a:ln>
        </p:spPr>
      </p:pic>
      <p:pic>
        <p:nvPicPr>
          <p:cNvPr id="653" name="Picture 5" descr="E:\Фото Декады инвалидов 2017\20171202_145742.jpg"/>
          <p:cNvPicPr/>
          <p:nvPr/>
        </p:nvPicPr>
        <p:blipFill>
          <a:blip r:embed="rId3"/>
          <a:stretch/>
        </p:blipFill>
        <p:spPr>
          <a:xfrm>
            <a:off x="6924600" y="1420920"/>
            <a:ext cx="1938240" cy="2584440"/>
          </a:xfrm>
          <a:prstGeom prst="rect">
            <a:avLst/>
          </a:prstGeom>
          <a:ln>
            <a:noFill/>
          </a:ln>
        </p:spPr>
      </p:pic>
      <p:pic>
        <p:nvPicPr>
          <p:cNvPr id="654" name="Picture 6" descr="E:\Фото Декады инвалидов 2017\20171202_145238.jpg"/>
          <p:cNvPicPr/>
          <p:nvPr/>
        </p:nvPicPr>
        <p:blipFill>
          <a:blip r:embed="rId4"/>
          <a:stretch/>
        </p:blipFill>
        <p:spPr>
          <a:xfrm>
            <a:off x="420840" y="4492800"/>
            <a:ext cx="2657160" cy="1877760"/>
          </a:xfrm>
          <a:prstGeom prst="rect">
            <a:avLst/>
          </a:prstGeom>
          <a:ln>
            <a:noFill/>
          </a:ln>
        </p:spPr>
      </p:pic>
      <p:pic>
        <p:nvPicPr>
          <p:cNvPr id="655" name="Picture 3" descr="E:\РАДУГА ЖЕЛАНИЙ\IMG_5861.JPG"/>
          <p:cNvPicPr/>
          <p:nvPr/>
        </p:nvPicPr>
        <p:blipFill>
          <a:blip r:embed="rId5"/>
          <a:stretch/>
        </p:blipFill>
        <p:spPr>
          <a:xfrm>
            <a:off x="3206880" y="4565520"/>
            <a:ext cx="2749320" cy="1835280"/>
          </a:xfrm>
          <a:prstGeom prst="rect">
            <a:avLst/>
          </a:prstGeom>
          <a:ln>
            <a:noFill/>
          </a:ln>
        </p:spPr>
      </p:pic>
      <p:pic>
        <p:nvPicPr>
          <p:cNvPr id="656" name="Picture 6" descr="E:\РАДУГА ЖЕЛАНИЙ\IMG_5929.JPG"/>
          <p:cNvPicPr/>
          <p:nvPr/>
        </p:nvPicPr>
        <p:blipFill>
          <a:blip r:embed="rId6"/>
          <a:stretch/>
        </p:blipFill>
        <p:spPr>
          <a:xfrm>
            <a:off x="6066000" y="4492800"/>
            <a:ext cx="2906640" cy="1944360"/>
          </a:xfrm>
          <a:prstGeom prst="rect">
            <a:avLst/>
          </a:prstGeom>
          <a:ln>
            <a:noFill/>
          </a:ln>
        </p:spPr>
      </p:pic>
      <p:pic>
        <p:nvPicPr>
          <p:cNvPr id="657" name="Picture 4" descr="E:\Фото Декады инвалидов 2017\20171202_155004.jpg"/>
          <p:cNvPicPr/>
          <p:nvPr/>
        </p:nvPicPr>
        <p:blipFill>
          <a:blip r:embed="rId7"/>
          <a:stretch/>
        </p:blipFill>
        <p:spPr>
          <a:xfrm>
            <a:off x="334800" y="1420920"/>
            <a:ext cx="1884600" cy="2517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</TotalTime>
  <Application>LibreOffice/6.3.1.2$Linux_X86_64 LibreOffice_project/b79626edf0065ac373bd1df5c28bd630b4424273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2018-06-21T10:36:57Z</dcterms:created>
  <dc:creator>1</dc:creator>
  <dc:description/>
  <dc:language>en-US</dc:language>
  <cp:lastModifiedBy>User</cp:lastModifiedBy>
  <dcterms:modified xsi:type="dcterms:W3CDTF">2018-06-26T06:32:48Z</dcterms:modified>
  <cp:revision>47</cp:revision>
  <dc:subject/>
  <dc:title>Презентация PowerPoint</dc:title>
</cp:coreProperties>
</file>