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custDataLst>
    <p:tags r:id="rId4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tags" Target="tags/tag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heme" Target="theme/theme1.xml" /><Relationship Id="rId8" Type="http://schemas.openxmlformats.org/officeDocument/2006/relationships/tableStyles" Target="tableStyles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E0F269F3-0F66-45AF-B2AB-D0A1FD13A1BB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/>
      </dgm:t>
    </dgm:pt>
    <dgm:pt modelId="{CFC876E9-4FC2-4E51-91FB-705695047332}" type="parTrans" cxnId="{9BA67114-7F72-4616-B5B9-B9472D49BACC}">
      <dgm:prSet/>
      <dgm:spPr/>
      <dgm:t>
        <a:bodyPr/>
        <a:lstStyle/>
        <a:p>
          <a:endParaRPr lang="ru-RU"/>
        </a:p>
      </dgm:t>
    </dgm:pt>
    <dgm:pt modelId="{B60F23D2-CDE7-4805-B5E7-06F45A34BE3F}">
      <dgm:prSet phldrT="[Текст]"/>
      <dgm:spPr/>
      <dgm:t>
        <a:bodyPr/>
        <a:lstStyle/>
        <a:p>
          <a:r>
            <a:rPr lang="ru-RU" smtClean="0"/>
            <a:t>Ветераны ВОв  и тыла, дети войны</a:t>
          </a:r>
          <a:endParaRPr lang="ru-RU"/>
        </a:p>
      </dgm:t>
    </dgm:pt>
    <dgm:pt modelId="{7C1E1B17-1151-4607-9D49-8714CE70C505}" type="sibTrans" cxnId="{9BA67114-7F72-4616-B5B9-B9472D49BACC}">
      <dgm:prSet/>
      <dgm:spPr/>
      <dgm:t>
        <a:bodyPr/>
        <a:lstStyle/>
        <a:p>
          <a:endParaRPr lang="ru-RU"/>
        </a:p>
      </dgm:t>
    </dgm:pt>
    <dgm:pt modelId="{BC6A4742-E72B-4E6B-A295-3CCB90EB0069}" type="parTrans" cxnId="{90C54C42-797C-43FC-B846-6DCA9A865606}">
      <dgm:prSet/>
      <dgm:spPr/>
      <dgm:t>
        <a:bodyPr/>
        <a:lstStyle/>
        <a:p>
          <a:endParaRPr lang="ru-RU"/>
        </a:p>
      </dgm:t>
    </dgm:pt>
    <dgm:pt modelId="{5AD437D5-C9C6-4C34-8AAB-8DAF3C0182B9}">
      <dgm:prSet phldrT="[Текст]"/>
      <dgm:spPr/>
      <dgm:t>
        <a:bodyPr/>
        <a:lstStyle/>
        <a:p>
          <a:r>
            <a:rPr lang="ru-RU" smtClean="0"/>
            <a:t>Члены детского движения «Хардыы»</a:t>
          </a:r>
          <a:endParaRPr lang="ru-RU"/>
        </a:p>
      </dgm:t>
    </dgm:pt>
    <dgm:pt modelId="{146B0CFF-35AD-4DD3-AABD-115B9CAD1166}" type="sibTrans" cxnId="{90C54C42-797C-43FC-B846-6DCA9A865606}">
      <dgm:prSet/>
      <dgm:spPr/>
      <dgm:t>
        <a:bodyPr/>
        <a:lstStyle/>
        <a:p>
          <a:endParaRPr lang="ru-RU"/>
        </a:p>
      </dgm:t>
    </dgm:pt>
    <dgm:pt modelId="{E4A6A36F-930D-408C-9C03-4399F6FD7D15}" type="parTrans" cxnId="{5919DDCA-C144-4532-9578-5DCA11ADBF45}">
      <dgm:prSet/>
      <dgm:spPr/>
      <dgm:t>
        <a:bodyPr/>
        <a:lstStyle/>
        <a:p>
          <a:endParaRPr lang="ru-RU"/>
        </a:p>
      </dgm:t>
    </dgm:pt>
    <dgm:pt modelId="{AA9AE59F-F1D4-4790-9DBA-581424C3E1F0}">
      <dgm:prSet phldrT="[Текст]"/>
      <dgm:spPr/>
      <dgm:t>
        <a:bodyPr/>
        <a:lstStyle/>
        <a:p>
          <a:r>
            <a:rPr lang="ru-RU" err="1" smtClean="0"/>
            <a:t>Квест – игра, посвященная Дню Победы</a:t>
          </a:r>
          <a:endParaRPr lang="ru-RU"/>
        </a:p>
      </dgm:t>
    </dgm:pt>
    <dgm:pt modelId="{79A5962E-83E9-4A81-91D5-7792EA6907A4}" type="sibTrans" cxnId="{5919DDCA-C144-4532-9578-5DCA11ADBF45}">
      <dgm:prSet/>
      <dgm:spPr/>
      <dgm:t>
        <a:bodyPr/>
        <a:lstStyle/>
        <a:p>
          <a:endParaRPr lang="ru-RU"/>
        </a:p>
      </dgm:t>
    </dgm:pt>
    <dgm:pt modelId="{7C6EF0A4-A762-47EE-A842-6C5321E19219}" type="pres">
      <dgm:prSet presAssocID="{E0F269F3-0F66-45AF-B2AB-D0A1FD13A1BB}" presName="Name0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FDA6D837-021E-45D3-B91C-11B9DAFC483F}" type="pres">
      <dgm:prSet presAssocID="{E0F269F3-0F66-45AF-B2AB-D0A1FD13A1BB}" presName="vNodes"/>
      <dgm:spPr/>
      <dgm:t>
        <a:bodyPr/>
        <a:lstStyle/>
        <a:p/>
      </dgm:t>
    </dgm:pt>
    <dgm:pt modelId="{A778E245-27CA-4E99-B003-6CFC7BD19AF6}" type="pres">
      <dgm:prSet presAssocID="{B60F23D2-CDE7-4805-B5E7-06F45A34BE3F}" presName="node" presStyleLbl="node1" presStyleCnt="3">
        <dgm:presLayoutVars>
          <dgm:bulletEnabled val="1"/>
        </dgm:presLayoutVars>
      </dgm:prSet>
      <dgm:spPr/>
      <dgm:t>
        <a:bodyPr/>
        <a:lstStyle/>
        <a:p/>
      </dgm:t>
    </dgm:pt>
    <dgm:pt modelId="{1E9DB549-AB54-4165-A46A-28141D84FCB9}" type="pres">
      <dgm:prSet presAssocID="{7C1E1B17-1151-4607-9D49-8714CE70C505}" presName="spacerT"/>
      <dgm:spPr/>
      <dgm:t>
        <a:bodyPr/>
        <a:lstStyle/>
        <a:p/>
      </dgm:t>
    </dgm:pt>
    <dgm:pt modelId="{70D78B19-B8AC-49A0-BAE6-082FCAA20E13}" type="pres">
      <dgm:prSet presAssocID="{7C1E1B17-1151-4607-9D49-8714CE70C505}" presName="sibTrans" presStyleLbl="sibTrans2D1" presStyleCnt="2"/>
      <dgm:spPr/>
      <dgm:t>
        <a:bodyPr/>
        <a:lstStyle/>
        <a:p/>
      </dgm:t>
    </dgm:pt>
    <dgm:pt modelId="{367E1A0C-CD26-4C8E-B515-3E3E750C3557}" type="pres">
      <dgm:prSet presAssocID="{7C1E1B17-1151-4607-9D49-8714CE70C505}" presName="spacerB"/>
      <dgm:spPr/>
      <dgm:t>
        <a:bodyPr/>
        <a:lstStyle/>
        <a:p/>
      </dgm:t>
    </dgm:pt>
    <dgm:pt modelId="{427B3B4F-9886-429F-AA3E-C76F2DE0FAEE}" type="pres">
      <dgm:prSet presAssocID="{5AD437D5-C9C6-4C34-8AAB-8DAF3C0182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31F27-9CAE-4696-A7D4-544D12DB5984}" type="pres">
      <dgm:prSet presAssocID="{E0F269F3-0F66-45AF-B2AB-D0A1FD13A1BB}" presName="sibTransLast" presStyleLbl="sibTrans2D1" presStyleIdx="1" presStyleCnt="2"/>
      <dgm:spPr/>
      <dgm:t>
        <a:bodyPr/>
        <a:lstStyle/>
        <a:p/>
      </dgm:t>
    </dgm:pt>
    <dgm:pt modelId="{7171410D-D2B1-4DA6-8FE4-594115E996C3}" type="pres">
      <dgm:prSet presAssocID="{E0F269F3-0F66-45AF-B2AB-D0A1FD13A1BB}" presName="connectorText" presStyleLbl="sibTrans2D1" presStyleIdx="1" presStyleCnt="2"/>
      <dgm:spPr/>
      <dgm:t>
        <a:bodyPr/>
        <a:lstStyle/>
        <a:p/>
      </dgm:t>
    </dgm:pt>
    <dgm:pt modelId="{2448E7C0-6B9B-4D37-8B0A-3056881C253B}" type="pres">
      <dgm:prSet presAssocID="{E0F269F3-0F66-45AF-B2AB-D0A1FD13A1BB}" presName="lastNode" presStyleLbl="node1" presStyleIdx="2" presStyleCnt="3" custLinFactNeighborX="-2071" custLinFactNeighborY="-1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67114-7F72-4616-B5B9-B9472D49BACC}" srcId="{E0F269F3-0F66-45AF-B2AB-D0A1FD13A1BB}" destId="{B60F23D2-CDE7-4805-B5E7-06F45A34BE3F}" srcOrd="0" destOrd="0" parTransId="{CFC876E9-4FC2-4E51-91FB-705695047332}" sibTransId="{7C1E1B17-1151-4607-9D49-8714CE70C505}"/>
    <dgm:cxn modelId="{90C54C42-797C-43FC-B846-6DCA9A865606}" srcId="{E0F269F3-0F66-45AF-B2AB-D0A1FD13A1BB}" destId="{5AD437D5-C9C6-4C34-8AAB-8DAF3C0182B9}" srcOrd="1" destOrd="0" parTransId="{BC6A4742-E72B-4E6B-A295-3CCB90EB0069}" sibTransId="{146B0CFF-35AD-4DD3-AABD-115B9CAD1166}"/>
    <dgm:cxn modelId="{5919DDCA-C144-4532-9578-5DCA11ADBF45}" srcId="{E0F269F3-0F66-45AF-B2AB-D0A1FD13A1BB}" destId="{AA9AE59F-F1D4-4790-9DBA-581424C3E1F0}" srcOrd="2" destOrd="0" parTransId="{E4A6A36F-930D-408C-9C03-4399F6FD7D15}" sibTransId="{79A5962E-83E9-4A81-91D5-7792EA6907A4}"/>
    <dgm:cxn modelId="{7EF72463-E006-43EA-B8C6-3AB65FF2D305}" type="presOf" srcId="{E0F269F3-0F66-45AF-B2AB-D0A1FD13A1BB}" destId="{7C6EF0A4-A762-47EE-A842-6C5321E19219}" srcOrd="0" destOrd="0" presId="urn:microsoft.com/office/officeart/2005/8/layout/equation2"/>
    <dgm:cxn modelId="{3EEA0CC0-C25C-4F1B-8382-0BF87000C10E}" type="presParOf" srcId="{7C6EF0A4-A762-47EE-A842-6C5321E19219}" destId="{FDA6D837-021E-45D3-B91C-11B9DAFC483F}" srcOrd="0" destOrd="0" presId="urn:microsoft.com/office/officeart/2005/8/layout/equation2"/>
    <dgm:cxn modelId="{247B1E95-16AA-420A-84A8-1C7B9618C49F}" type="presParOf" srcId="{FDA6D837-021E-45D3-B91C-11B9DAFC483F}" destId="{A778E245-27CA-4E99-B003-6CFC7BD19AF6}" srcOrd="0" destOrd="0" presId="urn:microsoft.com/office/officeart/2005/8/layout/equation2"/>
    <dgm:cxn modelId="{454F136E-9434-4B9B-B359-9107E22EADFD}" type="presOf" srcId="{B60F23D2-CDE7-4805-B5E7-06F45A34BE3F}" destId="{A778E245-27CA-4E99-B003-6CFC7BD19AF6}" srcOrd="0" destOrd="0" presId="urn:microsoft.com/office/officeart/2005/8/layout/equation2"/>
    <dgm:cxn modelId="{81744BC0-03F8-49A0-A26C-8A6E43AC965C}" type="presParOf" srcId="{FDA6D837-021E-45D3-B91C-11B9DAFC483F}" destId="{1E9DB549-AB54-4165-A46A-28141D84FCB9}" srcOrd="1" destOrd="0" presId="urn:microsoft.com/office/officeart/2005/8/layout/equation2"/>
    <dgm:cxn modelId="{AA8DCB5B-263A-4D5A-8D49-1082E344AB6A}" type="presParOf" srcId="{FDA6D837-021E-45D3-B91C-11B9DAFC483F}" destId="{70D78B19-B8AC-49A0-BAE6-082FCAA20E13}" srcOrd="2" destOrd="0" presId="urn:microsoft.com/office/officeart/2005/8/layout/equation2"/>
    <dgm:cxn modelId="{D2D775E7-988C-4598-A1CC-9E5B59F45D6A}" type="presOf" srcId="{7C1E1B17-1151-4607-9D49-8714CE70C505}" destId="{70D78B19-B8AC-49A0-BAE6-082FCAA20E13}" srcOrd="0" destOrd="0" presId="urn:microsoft.com/office/officeart/2005/8/layout/equation2"/>
    <dgm:cxn modelId="{C117F8BD-DDEC-4495-B7AF-E60A7D29F4E2}" type="presParOf" srcId="{FDA6D837-021E-45D3-B91C-11B9DAFC483F}" destId="{367E1A0C-CD26-4C8E-B515-3E3E750C3557}" srcOrd="3" destOrd="0" presId="urn:microsoft.com/office/officeart/2005/8/layout/equation2"/>
    <dgm:cxn modelId="{BCDE4812-EA94-4701-A9F3-D7DC2B8EEDC8}" type="presParOf" srcId="{FDA6D837-021E-45D3-B91C-11B9DAFC483F}" destId="{427B3B4F-9886-429F-AA3E-C76F2DE0FAEE}" srcOrd="4" destOrd="0" presId="urn:microsoft.com/office/officeart/2005/8/layout/equation2"/>
    <dgm:cxn modelId="{BA9395CD-43FA-404C-8D15-E75610D61ED3}" type="presOf" srcId="{5AD437D5-C9C6-4C34-8AAB-8DAF3C0182B9}" destId="{427B3B4F-9886-429F-AA3E-C76F2DE0FAEE}" srcOrd="0" destOrd="0" presId="urn:microsoft.com/office/officeart/2005/8/layout/equation2"/>
    <dgm:cxn modelId="{657E52B2-97B7-4D5E-A67E-B2C07A675D07}" type="presParOf" srcId="{7C6EF0A4-A762-47EE-A842-6C5321E19219}" destId="{3F631F27-9CAE-4696-A7D4-544D12DB5984}" srcOrd="1" destOrd="0" presId="urn:microsoft.com/office/officeart/2005/8/layout/equation2"/>
    <dgm:cxn modelId="{62AAECF6-1147-4988-B16D-AEF5C0D9FD72}" type="presOf" srcId="{79A5962E-83E9-4A81-91D5-7792EA6907A4}" destId="{3F631F27-9CAE-4696-A7D4-544D12DB5984}" srcOrd="0" destOrd="0" presId="urn:microsoft.com/office/officeart/2005/8/layout/equation2"/>
    <dgm:cxn modelId="{0F92CA4B-6FFE-4359-8FAD-940ABB8962B4}" type="presParOf" srcId="{3F631F27-9CAE-4696-A7D4-544D12DB5984}" destId="{7171410D-D2B1-4DA6-8FE4-594115E996C3}" srcOrd="0" destOrd="0" presId="urn:microsoft.com/office/officeart/2005/8/layout/equation2"/>
    <dgm:cxn modelId="{42DC848B-85D4-48B5-B93C-C6D6F6F0D465}" type="presOf" srcId="{79A5962E-83E9-4A81-91D5-7792EA6907A4}" destId="{7171410D-D2B1-4DA6-8FE4-594115E996C3}" srcOrd="1" destOrd="0" presId="urn:microsoft.com/office/officeart/2005/8/layout/equation2"/>
    <dgm:cxn modelId="{4230CDD0-8A91-4639-816D-144228662555}" type="presParOf" srcId="{7C6EF0A4-A762-47EE-A842-6C5321E19219}" destId="{2448E7C0-6B9B-4D37-8B0A-3056881C253B}" srcOrd="2" destOrd="0" presId="urn:microsoft.com/office/officeart/2005/8/layout/equation2"/>
    <dgm:cxn modelId="{B41870EF-D8AD-4C23-910D-196D9EF94642}" type="presOf" srcId="{AA9AE59F-F1D4-4790-9DBA-581424C3E1F0}" destId="{2448E7C0-6B9B-4D37-8B0A-3056881C253B}" srcOrd="0" destOrd="0" presId="urn:microsoft.com/office/officeart/2005/8/layout/equation2"/>
  </dgm:cxnLst>
  <dgm:bg/>
  <dgm:whole/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38499D9-3808-40B2-8793-6BDF10C476F6}" type="doc">
      <dgm:prSet loTypeId="urn:microsoft.com/office/officeart/2005/8/layout/v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54B2AE5-6D1B-4FF8-A88E-BDC4A3108073}" type="parTrans" cxnId="{7EC0A389-D8EE-42E8-94B5-6DE86EEF5426}">
      <dgm:prSet/>
      <dgm:spPr/>
      <dgm:t>
        <a:bodyPr/>
        <a:lstStyle/>
        <a:p>
          <a:endParaRPr lang="ru-RU"/>
        </a:p>
      </dgm:t>
    </dgm:pt>
    <dgm:pt modelId="{4B8ECCF7-5E06-4C63-BA35-C9C37BC3775D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mtClean="0"/>
            <a:t>Цель </a:t>
          </a:r>
          <a:endParaRPr lang="ru-RU"/>
        </a:p>
      </dgm:t>
    </dgm:pt>
    <dgm:pt modelId="{8AF2B390-DA12-4A10-897F-96A6DCA50AF2}" type="parTrans" cxnId="{0DFD0F41-6C50-494D-9F8A-4A6500FF280F}">
      <dgm:prSet/>
      <dgm:spPr/>
      <dgm:t>
        <a:bodyPr/>
        <a:lstStyle/>
        <a:p>
          <a:endParaRPr lang="ru-RU"/>
        </a:p>
      </dgm:t>
    </dgm:pt>
    <dgm:pt modelId="{0B27E428-12B9-4BE0-9EE2-A0ED90596F63}">
      <dgm:prSet phldrT="[Текст]" custT="1"/>
      <dgm:spPr>
        <a:solidFill>
          <a:srgbClr val="6298D4">
            <a:alpha val="89804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ru-RU" sz="1400" smtClean="0"/>
            <a:t> </a:t>
          </a:r>
          <a:r>
            <a:rPr lang="ru-RU" sz="140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воспитание гражданско-патриотических качеств у учащихся.</a:t>
          </a:r>
          <a:endParaRPr lang="ru-RU" sz="1400">
            <a:solidFill>
              <a:srgbClr val="8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07BFD8-6BC7-4E66-BE64-F3512E9327BB}" type="sibTrans" cxnId="{0DFD0F41-6C50-494D-9F8A-4A6500FF280F}">
      <dgm:prSet/>
      <dgm:spPr/>
      <dgm:t>
        <a:bodyPr/>
        <a:lstStyle/>
        <a:p>
          <a:endParaRPr lang="ru-RU"/>
        </a:p>
      </dgm:t>
    </dgm:pt>
    <dgm:pt modelId="{DAF04FF9-09EE-4C4A-B843-31BC45815183}" type="parTrans" cxnId="{A82D26F5-24C2-44C7-8E27-BB018167900B}">
      <dgm:prSet/>
      <dgm:spPr/>
      <dgm:t>
        <a:bodyPr/>
        <a:lstStyle/>
        <a:p>
          <a:endParaRPr lang="ru-RU"/>
        </a:p>
      </dgm:t>
    </dgm:pt>
    <dgm:pt modelId="{ACE59843-8E9B-485F-ABB2-D5D465D58B21}">
      <dgm:prSet phldrT="[Текст]" custT="1"/>
      <dgm:spPr>
        <a:solidFill>
          <a:srgbClr val="6298D4">
            <a:alpha val="89804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ru-RU" sz="140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организация командной игры через объединение детей и людей старшего поколения.</a:t>
          </a:r>
          <a:endParaRPr lang="ru-RU" sz="1400">
            <a:solidFill>
              <a:srgbClr val="8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2EB27A-CE61-4913-A46E-EFB99FB1F9ED}" type="sibTrans" cxnId="{A82D26F5-24C2-44C7-8E27-BB018167900B}">
      <dgm:prSet/>
      <dgm:spPr/>
      <dgm:t>
        <a:bodyPr/>
        <a:lstStyle/>
        <a:p>
          <a:endParaRPr lang="ru-RU"/>
        </a:p>
      </dgm:t>
    </dgm:pt>
    <dgm:pt modelId="{E9A2E0B5-B6DE-488D-82AB-414F0BDC61CC}" type="parTrans" cxnId="{741AE2E3-1A3E-4D27-A7CD-7FD0EB7D3E94}">
      <dgm:prSet/>
      <dgm:spPr/>
      <dgm:t>
        <a:bodyPr/>
        <a:lstStyle/>
        <a:p>
          <a:endParaRPr lang="ru-RU"/>
        </a:p>
      </dgm:t>
    </dgm:pt>
    <dgm:pt modelId="{766DBE5A-C245-4DA7-874E-0175033B44D6}">
      <dgm:prSet phldrT="[Текст]" custT="1"/>
      <dgm:spPr>
        <a:solidFill>
          <a:srgbClr val="6298D4">
            <a:alpha val="89804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endParaRPr lang="ru-RU" sz="1400" smtClean="0"/>
        </a:p>
        <a:p>
          <a:endParaRPr lang="ru-RU" sz="1400"/>
        </a:p>
      </dgm:t>
    </dgm:pt>
    <dgm:pt modelId="{65DA9ED2-00DB-4E46-A078-DAC626BB0535}" type="sibTrans" cxnId="{741AE2E3-1A3E-4D27-A7CD-7FD0EB7D3E94}">
      <dgm:prSet/>
      <dgm:spPr/>
      <dgm:t>
        <a:bodyPr/>
        <a:lstStyle/>
        <a:p>
          <a:endParaRPr lang="ru-RU"/>
        </a:p>
      </dgm:t>
    </dgm:pt>
    <dgm:pt modelId="{537B8E18-16BD-4DC6-AECA-24821F92162A}" type="sibTrans" cxnId="{7EC0A389-D8EE-42E8-94B5-6DE86EEF5426}">
      <dgm:prSet/>
      <dgm:spPr/>
      <dgm:t>
        <a:bodyPr/>
        <a:lstStyle/>
        <a:p>
          <a:endParaRPr lang="ru-RU"/>
        </a:p>
      </dgm:t>
    </dgm:pt>
    <dgm:pt modelId="{9AA9E55D-5616-4774-BC0A-296F1D780C18}" type="parTrans" cxnId="{4FEC2DA6-BA78-4BA8-B58E-68593DDAA9EF}">
      <dgm:prSet/>
      <dgm:spPr/>
      <dgm:t>
        <a:bodyPr/>
        <a:lstStyle/>
        <a:p>
          <a:endParaRPr lang="ru-RU"/>
        </a:p>
      </dgm:t>
    </dgm:pt>
    <dgm:pt modelId="{4ACDBF5E-FE67-49E3-96E0-E207DA9C6619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mtClean="0"/>
            <a:t>Задачи </a:t>
          </a:r>
          <a:endParaRPr lang="ru-RU"/>
        </a:p>
      </dgm:t>
    </dgm:pt>
    <dgm:pt modelId="{1B8816AD-5450-4708-854C-D9DA5ED1903B}" type="parTrans" cxnId="{0D7CA03B-9AC7-4D70-A589-67F560AFFABF}">
      <dgm:prSet/>
      <dgm:spPr/>
      <dgm:t>
        <a:bodyPr/>
        <a:lstStyle/>
        <a:p>
          <a:endParaRPr lang="ru-RU"/>
        </a:p>
      </dgm:t>
    </dgm:pt>
    <dgm:pt modelId="{6E849C15-2E9E-4FEF-B2D1-DABEE969C1B6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ru-RU" sz="160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развитие творческой активности и инициативы у учащихся и ветеранов; </a:t>
          </a:r>
          <a:endParaRPr lang="ru-RU" sz="1600">
            <a:solidFill>
              <a:srgbClr val="8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2A5E3D-947E-4F18-B0C7-6B753448DF44}" type="sibTrans" cxnId="{0D7CA03B-9AC7-4D70-A589-67F560AFFABF}">
      <dgm:prSet/>
      <dgm:spPr/>
      <dgm:t>
        <a:bodyPr/>
        <a:lstStyle/>
        <a:p>
          <a:endParaRPr lang="ru-RU"/>
        </a:p>
      </dgm:t>
    </dgm:pt>
    <dgm:pt modelId="{5AAC02F3-7F48-484A-AAFD-C623D5151DC7}" type="parTrans" cxnId="{F2CCCB86-A3FC-43CA-8907-FD384B600B36}">
      <dgm:prSet/>
      <dgm:spPr/>
      <dgm:t>
        <a:bodyPr/>
        <a:lstStyle/>
        <a:p>
          <a:endParaRPr lang="ru-RU"/>
        </a:p>
      </dgm:t>
    </dgm:pt>
    <dgm:pt modelId="{CD40F427-1DFF-4D6E-881A-4AD138A3B212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ru-RU" sz="160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активное вовлечение в социальную деятельность и сознательное участие в ней людей разных поколений;</a:t>
          </a:r>
          <a:endParaRPr lang="ru-RU" sz="1600">
            <a:solidFill>
              <a:srgbClr val="8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E161E3-19D2-4BF1-9B82-2EC11644AC25}" type="sibTrans" cxnId="{F2CCCB86-A3FC-43CA-8907-FD384B600B36}">
      <dgm:prSet/>
      <dgm:spPr/>
      <dgm:t>
        <a:bodyPr/>
        <a:lstStyle/>
        <a:p>
          <a:endParaRPr lang="ru-RU"/>
        </a:p>
      </dgm:t>
    </dgm:pt>
    <dgm:pt modelId="{5E30958D-4D92-4989-99F7-2A3067653126}" type="parTrans" cxnId="{F084221D-D5EC-483D-86D7-2EEC2DFD7B60}">
      <dgm:prSet/>
      <dgm:spPr/>
      <dgm:t>
        <a:bodyPr/>
        <a:lstStyle/>
        <a:p>
          <a:endParaRPr lang="ru-RU"/>
        </a:p>
      </dgm:t>
    </dgm:pt>
    <dgm:pt modelId="{A8158E66-FFAD-464E-A4B2-498B40F1F2B2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ru-RU" sz="160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сохранение и преумножение военного, исторического и культурного наследия.</a:t>
          </a:r>
          <a:endParaRPr lang="ru-RU" sz="1600">
            <a:solidFill>
              <a:srgbClr val="8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DC60A8-0DBC-4D53-9BCF-0567DA34CFFB}" type="sibTrans" cxnId="{F084221D-D5EC-483D-86D7-2EEC2DFD7B60}">
      <dgm:prSet/>
      <dgm:spPr/>
      <dgm:t>
        <a:bodyPr/>
        <a:lstStyle/>
        <a:p>
          <a:endParaRPr lang="ru-RU"/>
        </a:p>
      </dgm:t>
    </dgm:pt>
    <dgm:pt modelId="{0A5CBE89-50F4-42D6-AD56-C0EA2A2FAAE6}" type="parTrans" cxnId="{FDE05312-2F0A-4FF4-B04C-64BD20B262C8}">
      <dgm:prSet/>
      <dgm:spPr/>
      <dgm:t>
        <a:bodyPr/>
        <a:lstStyle/>
        <a:p>
          <a:endParaRPr lang="ru-RU"/>
        </a:p>
      </dgm:t>
    </dgm:pt>
    <dgm:pt modelId="{F47B2AF1-46CC-4759-A5D2-4DBEDAFC516E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/>
        </a:p>
      </dgm:t>
    </dgm:pt>
    <dgm:pt modelId="{1C1E0DEC-96D2-4FBB-8AB6-127C8E4F6B67}" type="sibTrans" cxnId="{FDE05312-2F0A-4FF4-B04C-64BD20B262C8}">
      <dgm:prSet/>
      <dgm:spPr/>
      <dgm:t>
        <a:bodyPr/>
        <a:lstStyle/>
        <a:p>
          <a:endParaRPr lang="ru-RU"/>
        </a:p>
      </dgm:t>
    </dgm:pt>
    <dgm:pt modelId="{A4DC7D68-8471-40A9-ABF9-AC1CFF622D15}" type="sibTrans" cxnId="{4FEC2DA6-BA78-4BA8-B58E-68593DDAA9EF}">
      <dgm:prSet/>
      <dgm:spPr/>
      <dgm:t>
        <a:bodyPr/>
        <a:lstStyle/>
        <a:p>
          <a:endParaRPr lang="ru-RU"/>
        </a:p>
      </dgm:t>
    </dgm:pt>
    <dgm:pt modelId="{72B96949-78D7-4B70-B352-3FD26252DD58}" type="pres">
      <dgm:prSet presAssocID="{238499D9-3808-40B2-8793-6BDF10C476F6}" presName="Name0">
        <dgm:presLayoutVars>
          <dgm:dir val="rev"/>
          <dgm:animLvl val="lvl"/>
          <dgm:resizeHandles/>
        </dgm:presLayoutVars>
      </dgm:prSet>
      <dgm:spPr/>
      <dgm:t>
        <a:bodyPr/>
        <a:lstStyle/>
        <a:p/>
      </dgm:t>
    </dgm:pt>
    <dgm:pt modelId="{748CD527-5EEF-479D-AF8D-6E714A35B0BD}" type="pres">
      <dgm:prSet presAssocID="{4B8ECCF7-5E06-4C63-BA35-C9C37BC3775D}" presName="linNode"/>
      <dgm:spPr/>
      <dgm:t>
        <a:bodyPr/>
        <a:lstStyle/>
        <a:p/>
      </dgm:t>
    </dgm:pt>
    <dgm:pt modelId="{83A5B764-FD56-410F-AA07-77E7D53F86ED}" type="pres">
      <dgm:prSet presAssocID="{4B8ECCF7-5E06-4C63-BA35-C9C37BC3775D}" presName="parentShp" presStyleLbl="node1" presStyleCnt="2" custScaleX="91451" custScaleY="43682" custLinFactNeighborX="3800" custLinFactNeighborY="-835">
        <dgm:presLayoutVars>
          <dgm:bulletEnabled val="1"/>
        </dgm:presLayoutVars>
      </dgm:prSet>
      <dgm:spPr/>
      <dgm:t>
        <a:bodyPr/>
        <a:lstStyle/>
        <a:p/>
      </dgm:t>
    </dgm:pt>
    <dgm:pt modelId="{3D4590FB-0F97-4EA8-B3AA-FB201FD60D71}" type="pres">
      <dgm:prSet presAssocID="{4B8ECCF7-5E06-4C63-BA35-C9C37BC3775D}" presName="childShp" presStyleLbl="bgAccFollowNode1" presStyleCnt="2" custFlipVert="1" custScaleX="96327" custScaleY="81990" custLinFactNeighborX="-1900" custLinFactNeighborY="-8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CF44A-CE51-4908-937F-F5AFC899C164}" type="pres">
      <dgm:prSet presAssocID="{537B8E18-16BD-4DC6-AECA-24821F92162A}" presName="spacing"/>
      <dgm:spPr/>
      <dgm:t>
        <a:bodyPr/>
        <a:lstStyle/>
        <a:p/>
      </dgm:t>
    </dgm:pt>
    <dgm:pt modelId="{25E0BF5B-8A83-4109-8F56-78DE4C2014FB}" type="pres">
      <dgm:prSet presAssocID="{4ACDBF5E-FE67-49E3-96E0-E207DA9C6619}" presName="linNode"/>
      <dgm:spPr/>
      <dgm:t>
        <a:bodyPr/>
        <a:lstStyle/>
        <a:p/>
      </dgm:t>
    </dgm:pt>
    <dgm:pt modelId="{002A1C44-4811-4DC5-BC85-316A0810AD81}" type="pres">
      <dgm:prSet presAssocID="{4ACDBF5E-FE67-49E3-96E0-E207DA9C6619}" presName="parentShp" presStyleLbl="node1" presStyleIdx="1" presStyleCnt="2" custScaleX="90500" custScaleY="62475" custLinFactNeighborX="6672" custLinFactNeighborY="-5213">
        <dgm:presLayoutVars>
          <dgm:bulletEnabled val="1"/>
        </dgm:presLayoutVars>
      </dgm:prSet>
      <dgm:spPr/>
      <dgm:t>
        <a:bodyPr/>
        <a:lstStyle/>
        <a:p/>
      </dgm:t>
    </dgm:pt>
    <dgm:pt modelId="{DF2BA5F1-1218-4721-B674-9C1EF59916E2}" type="pres">
      <dgm:prSet presAssocID="{4ACDBF5E-FE67-49E3-96E0-E207DA9C6619}" presName="childShp" presStyleLbl="bgAccFollowNode1" presStyleIdx="1" presStyleCnt="2" custScaleX="100760" custScaleY="188052" custLinFactNeighborX="-5729" custLinFactNeighborY="13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C0A389-D8EE-42E8-94B5-6DE86EEF5426}" srcId="{238499D9-3808-40B2-8793-6BDF10C476F6}" destId="{4B8ECCF7-5E06-4C63-BA35-C9C37BC3775D}" srcOrd="0" destOrd="0" parTransId="{754B2AE5-6D1B-4FF8-A88E-BDC4A3108073}" sibTransId="{537B8E18-16BD-4DC6-AECA-24821F92162A}"/>
    <dgm:cxn modelId="{0DFD0F41-6C50-494D-9F8A-4A6500FF280F}" srcId="{4B8ECCF7-5E06-4C63-BA35-C9C37BC3775D}" destId="{0B27E428-12B9-4BE0-9EE2-A0ED90596F63}" srcOrd="0" destOrd="0" parTransId="{8AF2B390-DA12-4A10-897F-96A6DCA50AF2}" sibTransId="{5E07BFD8-6BC7-4E66-BE64-F3512E9327BB}"/>
    <dgm:cxn modelId="{A82D26F5-24C2-44C7-8E27-BB018167900B}" srcId="{4B8ECCF7-5E06-4C63-BA35-C9C37BC3775D}" destId="{ACE59843-8E9B-485F-ABB2-D5D465D58B21}" srcOrd="1" destOrd="0" parTransId="{DAF04FF9-09EE-4C4A-B843-31BC45815183}" sibTransId="{652EB27A-CE61-4913-A46E-EFB99FB1F9ED}"/>
    <dgm:cxn modelId="{741AE2E3-1A3E-4D27-A7CD-7FD0EB7D3E94}" srcId="{4B8ECCF7-5E06-4C63-BA35-C9C37BC3775D}" destId="{766DBE5A-C245-4DA7-874E-0175033B44D6}" srcOrd="2" destOrd="0" parTransId="{E9A2E0B5-B6DE-488D-82AB-414F0BDC61CC}" sibTransId="{65DA9ED2-00DB-4E46-A078-DAC626BB0535}"/>
    <dgm:cxn modelId="{4FEC2DA6-BA78-4BA8-B58E-68593DDAA9EF}" srcId="{238499D9-3808-40B2-8793-6BDF10C476F6}" destId="{4ACDBF5E-FE67-49E3-96E0-E207DA9C6619}" srcOrd="1" destOrd="0" parTransId="{9AA9E55D-5616-4774-BC0A-296F1D780C18}" sibTransId="{A4DC7D68-8471-40A9-ABF9-AC1CFF622D15}"/>
    <dgm:cxn modelId="{0D7CA03B-9AC7-4D70-A589-67F560AFFABF}" srcId="{4ACDBF5E-FE67-49E3-96E0-E207DA9C6619}" destId="{6E849C15-2E9E-4FEF-B2D1-DABEE969C1B6}" srcOrd="0" destOrd="0" parTransId="{1B8816AD-5450-4708-854C-D9DA5ED1903B}" sibTransId="{8B2A5E3D-947E-4F18-B0C7-6B753448DF44}"/>
    <dgm:cxn modelId="{F2CCCB86-A3FC-43CA-8907-FD384B600B36}" srcId="{4ACDBF5E-FE67-49E3-96E0-E207DA9C6619}" destId="{CD40F427-1DFF-4D6E-881A-4AD138A3B212}" srcOrd="1" destOrd="0" parTransId="{5AAC02F3-7F48-484A-AAFD-C623D5151DC7}" sibTransId="{46E161E3-19D2-4BF1-9B82-2EC11644AC25}"/>
    <dgm:cxn modelId="{F084221D-D5EC-483D-86D7-2EEC2DFD7B60}" srcId="{4ACDBF5E-FE67-49E3-96E0-E207DA9C6619}" destId="{A8158E66-FFAD-464E-A4B2-498B40F1F2B2}" srcOrd="2" destOrd="0" parTransId="{5E30958D-4D92-4989-99F7-2A3067653126}" sibTransId="{F5DC60A8-0DBC-4D53-9BCF-0567DA34CFFB}"/>
    <dgm:cxn modelId="{FDE05312-2F0A-4FF4-B04C-64BD20B262C8}" srcId="{4ACDBF5E-FE67-49E3-96E0-E207DA9C6619}" destId="{F47B2AF1-46CC-4759-A5D2-4DBEDAFC516E}" srcOrd="3" destOrd="0" parTransId="{0A5CBE89-50F4-42D6-AD56-C0EA2A2FAAE6}" sibTransId="{1C1E0DEC-96D2-4FBB-8AB6-127C8E4F6B67}"/>
    <dgm:cxn modelId="{87FC3C73-C472-4385-9DEB-EC0B2FA28799}" type="presOf" srcId="{238499D9-3808-40B2-8793-6BDF10C476F6}" destId="{72B96949-78D7-4B70-B352-3FD26252DD58}" srcOrd="0" destOrd="0" presId="urn:microsoft.com/office/officeart/2005/8/layout/vList6"/>
    <dgm:cxn modelId="{B9735354-6465-41DB-8A2F-36E449311563}" type="presParOf" srcId="{72B96949-78D7-4B70-B352-3FD26252DD58}" destId="{748CD527-5EEF-479D-AF8D-6E714A35B0BD}" srcOrd="0" destOrd="0" presId="urn:microsoft.com/office/officeart/2005/8/layout/vList6"/>
    <dgm:cxn modelId="{D47D4D11-B359-4358-8D96-FCCEE7DCFF88}" type="presParOf" srcId="{748CD527-5EEF-479D-AF8D-6E714A35B0BD}" destId="{83A5B764-FD56-410F-AA07-77E7D53F86ED}" srcOrd="0" destOrd="0" presId="urn:microsoft.com/office/officeart/2005/8/layout/vList6"/>
    <dgm:cxn modelId="{A396E2CB-E078-4980-B5C3-EC3266A9B829}" type="presOf" srcId="{4B8ECCF7-5E06-4C63-BA35-C9C37BC3775D}" destId="{83A5B764-FD56-410F-AA07-77E7D53F86ED}" srcOrd="0" destOrd="0" presId="urn:microsoft.com/office/officeart/2005/8/layout/vList6"/>
    <dgm:cxn modelId="{9080AB7C-2575-4272-B4E7-FC564711F7E3}" type="presParOf" srcId="{748CD527-5EEF-479D-AF8D-6E714A35B0BD}" destId="{3D4590FB-0F97-4EA8-B3AA-FB201FD60D71}" srcOrd="1" destOrd="0" presId="urn:microsoft.com/office/officeart/2005/8/layout/vList6"/>
    <dgm:cxn modelId="{6B60BDE3-E14A-4048-BE17-F3279D89138E}" type="presOf" srcId="{0B27E428-12B9-4BE0-9EE2-A0ED90596F63}" destId="{3D4590FB-0F97-4EA8-B3AA-FB201FD60D71}" srcOrd="0" destOrd="0" presId="urn:microsoft.com/office/officeart/2005/8/layout/vList6"/>
    <dgm:cxn modelId="{2BEB538F-5639-47DE-A27B-BDBBEC624E99}" type="presOf" srcId="{ACE59843-8E9B-485F-ABB2-D5D465D58B21}" destId="{3D4590FB-0F97-4EA8-B3AA-FB201FD60D71}" srcOrd="0" destOrd="1" presId="urn:microsoft.com/office/officeart/2005/8/layout/vList6"/>
    <dgm:cxn modelId="{2E8330FB-7D12-46C6-9CAF-4130E64D4814}" type="presOf" srcId="{766DBE5A-C245-4DA7-874E-0175033B44D6}" destId="{3D4590FB-0F97-4EA8-B3AA-FB201FD60D71}" srcOrd="0" destOrd="2" presId="urn:microsoft.com/office/officeart/2005/8/layout/vList6"/>
    <dgm:cxn modelId="{D80467DC-E5C3-47BF-B76C-17D40E1B8FE1}" type="presParOf" srcId="{72B96949-78D7-4B70-B352-3FD26252DD58}" destId="{E2BCF44A-CE51-4908-937F-F5AFC899C164}" srcOrd="1" destOrd="0" presId="urn:microsoft.com/office/officeart/2005/8/layout/vList6"/>
    <dgm:cxn modelId="{65A08639-F80B-4582-9E98-14CFF05723A3}" type="presParOf" srcId="{72B96949-78D7-4B70-B352-3FD26252DD58}" destId="{25E0BF5B-8A83-4109-8F56-78DE4C2014FB}" srcOrd="2" destOrd="0" presId="urn:microsoft.com/office/officeart/2005/8/layout/vList6"/>
    <dgm:cxn modelId="{C98CC3A6-1FC2-4F44-8BCB-064BD676EBC9}" type="presParOf" srcId="{25E0BF5B-8A83-4109-8F56-78DE4C2014FB}" destId="{002A1C44-4811-4DC5-BC85-316A0810AD81}" srcOrd="0" destOrd="0" presId="urn:microsoft.com/office/officeart/2005/8/layout/vList6"/>
    <dgm:cxn modelId="{12AA4087-F084-4903-B588-25548AC76E13}" type="presOf" srcId="{4ACDBF5E-FE67-49E3-96E0-E207DA9C6619}" destId="{002A1C44-4811-4DC5-BC85-316A0810AD81}" srcOrd="0" destOrd="0" presId="urn:microsoft.com/office/officeart/2005/8/layout/vList6"/>
    <dgm:cxn modelId="{F4B85724-5082-4F6B-872C-DDF3C675FC45}" type="presParOf" srcId="{25E0BF5B-8A83-4109-8F56-78DE4C2014FB}" destId="{DF2BA5F1-1218-4721-B674-9C1EF59916E2}" srcOrd="1" destOrd="0" presId="urn:microsoft.com/office/officeart/2005/8/layout/vList6"/>
    <dgm:cxn modelId="{E6643432-1068-4598-8C32-D4793ACB776F}" type="presOf" srcId="{6E849C15-2E9E-4FEF-B2D1-DABEE969C1B6}" destId="{DF2BA5F1-1218-4721-B674-9C1EF59916E2}" srcOrd="0" destOrd="0" presId="urn:microsoft.com/office/officeart/2005/8/layout/vList6"/>
    <dgm:cxn modelId="{E6073726-A9AE-46F7-8D66-F0825C06D1D3}" type="presOf" srcId="{CD40F427-1DFF-4D6E-881A-4AD138A3B212}" destId="{DF2BA5F1-1218-4721-B674-9C1EF59916E2}" srcOrd="0" destOrd="1" presId="urn:microsoft.com/office/officeart/2005/8/layout/vList6"/>
    <dgm:cxn modelId="{97F617C8-C78F-400E-85CD-57F74FE13528}" type="presOf" srcId="{A8158E66-FFAD-464E-A4B2-498B40F1F2B2}" destId="{DF2BA5F1-1218-4721-B674-9C1EF59916E2}" srcOrd="0" destOrd="2" presId="urn:microsoft.com/office/officeart/2005/8/layout/vList6"/>
    <dgm:cxn modelId="{88687840-8B52-469C-A526-AF780E15C62A}" type="presOf" srcId="{F47B2AF1-46CC-4759-A5D2-4DBEDAFC516E}" destId="{DF2BA5F1-1218-4721-B674-9C1EF59916E2}" srcOrd="0" destOrd="3" presId="urn:microsoft.com/office/officeart/2005/8/layout/vList6"/>
  </dgm:cxnLst>
  <dgm:bg/>
  <dgm:whole/>
</dgm:dataModel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/>
                        </dgm:ruleLst>
                      </dgm:layoutNode>
                      <dgm:layoutNode name="spacerB">
                        <dgm:alg type="sp"/>
                        <dgm:shape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/>
          </dgm:ruleLst>
        </dgm:layoutNode>
      </dgm:if>
      <dgm:else name="Name19"/>
    </dgm:choos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type="rightArrow" r:blip="" zOrderOff="-2">
                <dgm:adjLst>
                  <dgm:adj idx="1" val="0.75"/>
                </dgm:adjLst>
              </dgm:shape>
            </dgm:if>
            <dgm:else name="Name10">
              <dgm:shape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/>
          </dgm:ruleLst>
        </dgm:layoutNode>
      </dgm:layoutNode>
      <dgm:forEach name="Name11" axis="followSib" ptType="sibTrans" cnt="1">
        <dgm:layoutNode name="spacing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6ECC4430-85E4-421A-938E-50899602942C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7094BF5B-928D-43CB-9129-D1245BB67FA3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6ECC4430-85E4-421A-938E-50899602942C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7094BF5B-928D-43CB-9129-D1245BB67FA3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6ECC4430-85E4-421A-938E-50899602942C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7094BF5B-928D-43CB-9129-D1245BB67FA3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6ECC4430-85E4-421A-938E-50899602942C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7094BF5B-928D-43CB-9129-D1245BB67FA3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6ECC4430-85E4-421A-938E-50899602942C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7094BF5B-928D-43CB-9129-D1245BB67FA3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6ECC4430-85E4-421A-938E-50899602942C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7094BF5B-928D-43CB-9129-D1245BB67FA3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6ECC4430-85E4-421A-938E-50899602942C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7094BF5B-928D-43CB-9129-D1245BB67FA3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6ECC4430-85E4-421A-938E-50899602942C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7094BF5B-928D-43CB-9129-D1245BB67FA3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6ECC4430-85E4-421A-938E-50899602942C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7094BF5B-928D-43CB-9129-D1245BB67FA3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6ECC4430-85E4-421A-938E-50899602942C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7094BF5B-928D-43CB-9129-D1245BB67FA3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6ECC4430-85E4-421A-938E-50899602942C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7094BF5B-928D-43CB-9129-D1245BB67FA3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rotWithShape="1">
          <a:gsLst>
            <a:gs pos="0">
              <a:srgbClr val="C0654C"/>
            </a:gs>
            <a:gs pos="50000">
              <a:srgbClr val="FBFBFB"/>
            </a:gs>
            <a:gs pos="100000">
              <a:srgbClr val="D0D0D0"/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 Light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ru-RU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6ECC4430-85E4-421A-938E-50899602942C}" type="datetime1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7094BF5B-928D-43CB-9129-D1245BB67FA3}" type="slidenum">
              <a:rPr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diagramColors" Target="../diagrams/colors2.xml" /><Relationship Id="rId2" Type="http://schemas.openxmlformats.org/officeDocument/2006/relationships/image" Target="../media/image1.png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openxmlformats.org/officeDocument/2006/relationships/diagramData" Target="../diagrams/data2.xml" /><Relationship Id="rId8" Type="http://schemas.openxmlformats.org/officeDocument/2006/relationships/diagramLayout" Target="../diagrams/layout2.xml" /><Relationship Id="rId9" Type="http://schemas.openxmlformats.org/officeDocument/2006/relationships/diagramQuickStyle" Target="../diagrams/quickStyle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050" name="Rectangle 4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endParaRPr>
              <a:latin typeface="Calibri" pitchFamily="34" charset="0"/>
            </a:endParaRPr>
          </a:p>
        </p:txBody>
      </p:sp>
      <p:sp>
        <p:nvSpPr>
          <p:cNvPr id="2051" name="TextBox 9"/>
          <p:cNvSpPr/>
          <p:nvPr/>
        </p:nvSpPr>
        <p:spPr>
          <a:xfrm>
            <a:off x="3422650" y="234950"/>
            <a:ext cx="7981950" cy="101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sz="28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ГРАЖДАНСКО – ПАТРИОТИЧЕСКИЙ  ПРОЕКТ</a:t>
            </a:r>
            <a:endParaRPr sz="2800">
              <a:solidFill>
                <a:schemeClr val="bg1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1"/>
            <a:r>
              <a:rPr sz="32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«Дети войны </a:t>
            </a:r>
            <a:r>
              <a:rPr lang="en-US" altLang="en-US" sz="32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&amp; </a:t>
            </a:r>
            <a:r>
              <a:rPr lang="en-US" altLang="en-US" sz="32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Поколение </a:t>
            </a:r>
            <a:r>
              <a:rPr lang="en-US" altLang="en-US" sz="32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Next</a:t>
            </a:r>
            <a:r>
              <a:rPr lang="en-US" altLang="en-US" sz="320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»</a:t>
            </a:r>
            <a:endParaRPr lang="en-US" altLang="en-US" sz="3200">
              <a:solidFill>
                <a:schemeClr val="bg1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2052" name="Picture 9" descr="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01612"/>
            <a:ext cx="2139950" cy="1517650"/>
          </a:xfrm>
          <a:prstGeom prst="rect">
            <a:avLst/>
          </a:prstGeom>
          <a:noFill/>
          <a:ln>
            <a:miter lim="800000"/>
          </a:ln>
        </p:spPr>
      </p:pic>
      <p:graphicFrame>
        <p:nvGraphicFramePr>
          <p:cNvPr id="2053" name="Схема 11"/>
          <p:cNvGraphicFramePr/>
          <p:nvPr/>
        </p:nvGraphicFramePr>
        <p:xfrm>
          <a:off x="399142" y="1619795"/>
          <a:ext cx="4839063" cy="470262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aphicFrame>
        <p:nvGraphicFramePr>
          <p:cNvPr id="2054" name="Схема 12"/>
          <p:cNvGraphicFramePr/>
          <p:nvPr/>
        </p:nvGraphicFramePr>
        <p:xfrm>
          <a:off x="5159829" y="1385871"/>
          <a:ext cx="6875416" cy="5158620"/>
        </p:xfrm>
        <a:graphic>
          <a:graphicData uri="http://schemas.openxmlformats.org/drawingml/2006/diagram">
            <dgm:relIds xmlns:dgm="http://schemas.openxmlformats.org/drawingml/2006/diagram" r:dm="rId7" r:lo="rId8" r:qs="rId9" r:cs="rId10"/>
          </a:graphicData>
        </a:graphic>
      </p:graphicFrame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3074" name="Picture 12" descr="C:\Users\User\Desktop\педярмарка-2018\Дети войны&amp;Поколение Next\Никмих 6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462" y="384175"/>
            <a:ext cx="3754438" cy="28225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075" name="Picture 13" descr="C:\Users\User\Desktop\педярмарка-2018\Дети войны&amp;Поколение Next\Никмих 6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38" y="3529012"/>
            <a:ext cx="3517900" cy="26400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076" name="Picture 14" descr="C:\Users\User\Desktop\педярмарка-2018\Дети войны&amp;Поколение Next\Никмих 6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8" y="390525"/>
            <a:ext cx="3919538" cy="294322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077" name="Picture 15" descr="C:\Users\User\Desktop\педярмарка-2018\Дети войны&amp;Поколение Next\Никмих 6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312" y="274638"/>
            <a:ext cx="4048125" cy="30353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078" name="Picture 16" descr="C:\Users\User\Desktop\педярмарка-2018\Дети войны&amp;Поколение Next\Никмих 6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412" y="3444875"/>
            <a:ext cx="3676650" cy="27543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079" name="Picture 17" descr="C:\Users\User\Desktop\педярмарка-2018\Дети войны&amp;Поколение Next\Никмих 61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500" y="3492500"/>
            <a:ext cx="3779838" cy="2841625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12</Paragraphs>
  <Slides>2</Slides>
  <Notes>0</Notes>
  <TotalTime>210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Тема Office</vt:lpstr>
      <vt:lpstr>Slide 1</vt:lpstr>
      <vt:lpstr>Slide 2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ПРОЕКТ  «Воспитание будущих  «Урэн Хосуна» в молодой семье»</dc:title>
  <cp:revision>26</cp:revision>
  <dcterms:created xsi:type="dcterms:W3CDTF">2018-06-21T08:36:50Z</dcterms:created>
  <dcterms:modified xsi:type="dcterms:W3CDTF">2019-10-10T04:41:07Z</dcterms:modified>
</cp:coreProperties>
</file>