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9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custDataLst>
    <p:tags r:id="rId4"/>
  </p:custDataLst>
  <p:defaultTextStyle>
    <a:defPPr>
      <a:defRPr lang="ru-RU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tags" Target="tags/tag1.xml" /><Relationship Id="rId5" Type="http://schemas.openxmlformats.org/officeDocument/2006/relationships/presProps" Target="presProps.xml" /><Relationship Id="rId6" Type="http://schemas.openxmlformats.org/officeDocument/2006/relationships/viewProps" Target="viewProps.xml" /><Relationship Id="rId7" Type="http://schemas.openxmlformats.org/officeDocument/2006/relationships/theme" Target="theme/theme1.xml" /><Relationship Id="rId8" Type="http://schemas.openxmlformats.org/officeDocument/2006/relationships/tableStyles" Target="tableStyles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27FDA2C1-77FE-44BD-A840-40F943FD1C7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E12A637-1466-4829-81DD-7F5F19A4C09E}" type="parTrans" cxnId="{397BA05E-E1F2-446F-81FF-4CCEC2B154F7}">
      <dgm:prSet/>
      <dgm:spPr/>
      <dgm:t>
        <a:bodyPr/>
        <a:lstStyle/>
        <a:p>
          <a:endParaRPr lang="ru-RU"/>
        </a:p>
      </dgm:t>
    </dgm:pt>
    <dgm:pt modelId="{2B3D4613-0326-4EC1-8BEB-3BF890A1CC9F}">
      <dgm:prSet phldrT="[Текст]" custT="1"/>
      <dgm:spPr/>
      <dgm:t>
        <a:bodyPr/>
        <a:lstStyle/>
        <a:p>
          <a:pPr algn="just">
            <a:defRPr/>
          </a:pPr>
          <a:r>
            <a:rPr lang="ru-RU" sz="2000" b="1" smtClean="0">
              <a:latin typeface="Times New Roman" pitchFamily="18" charset="0"/>
              <a:cs typeface="Times New Roman" panose="02020603050405020304" pitchFamily="18" charset="0"/>
            </a:rPr>
            <a:t>Цель проекта: </a:t>
          </a:r>
        </a:p>
        <a:p>
          <a:pPr algn="just">
            <a:defRPr/>
          </a:pPr>
          <a:r>
            <a:rPr lang="ru-RU" smtClean="0">
              <a:latin typeface="Times New Roman" pitchFamily="18" charset="0"/>
              <a:cs typeface="Times New Roman" panose="02020603050405020304" pitchFamily="18" charset="0"/>
            </a:rPr>
            <a:t>Пропаганда примеров достойного отцовства, сохранение семейных и духовно-нравственных ценностей.</a:t>
          </a:r>
          <a:endParaRPr lang="ru-RU"/>
        </a:p>
      </dgm:t>
    </dgm:pt>
    <dgm:pt modelId="{452CB759-AE1F-40D0-86B7-25115EF8102A}" type="sibTrans" cxnId="{397BA05E-E1F2-446F-81FF-4CCEC2B154F7}">
      <dgm:prSet/>
      <dgm:spPr/>
      <dgm:t>
        <a:bodyPr/>
        <a:lstStyle/>
        <a:p>
          <a:endParaRPr lang="ru-RU"/>
        </a:p>
      </dgm:t>
    </dgm:pt>
    <dgm:pt modelId="{ED10B386-0C44-4E7F-B7AE-6B5AA9ED305F}" type="parTrans" cxnId="{90A5AA16-42B7-4DF8-83B0-75385F2DAA89}">
      <dgm:prSet/>
      <dgm:spPr/>
      <dgm:t>
        <a:bodyPr/>
        <a:lstStyle/>
        <a:p>
          <a:endParaRPr lang="ru-RU"/>
        </a:p>
      </dgm:t>
    </dgm:pt>
    <dgm:pt modelId="{70365259-49AB-4E14-9CBC-BAA2A065348C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ct val="0"/>
            </a:spcAft>
            <a:defRPr/>
          </a:pPr>
          <a:r>
            <a:rPr lang="ru-RU" sz="120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sz="1600" b="1" smtClean="0">
              <a:latin typeface="Times New Roman" pitchFamily="18" charset="0"/>
              <a:cs typeface="Times New Roman" panose="02020603050405020304" pitchFamily="18" charset="0"/>
            </a:rPr>
            <a:t>Задачи:</a:t>
          </a:r>
        </a:p>
        <a:p>
          <a:pPr algn="just">
            <a:lnSpc>
              <a:spcPct val="100000"/>
            </a:lnSpc>
            <a:spcAft>
              <a:spcPct val="0"/>
            </a:spcAft>
            <a:buFontTx/>
            <a:buChar char="-"/>
            <a:defRPr/>
          </a:pPr>
          <a:r>
            <a:rPr lang="ru-RU" sz="1600" smtClean="0">
              <a:latin typeface="Times New Roman" pitchFamily="18" charset="0"/>
              <a:cs typeface="Times New Roman" panose="02020603050405020304" pitchFamily="18" charset="0"/>
            </a:rPr>
            <a:t> создать условия для развития детей в совместной деятельности  с отцами;</a:t>
          </a:r>
        </a:p>
        <a:p>
          <a:pPr algn="just">
            <a:lnSpc>
              <a:spcPct val="100000"/>
            </a:lnSpc>
            <a:spcAft>
              <a:spcPct val="0"/>
            </a:spcAft>
            <a:defRPr/>
          </a:pPr>
          <a:r>
            <a:rPr lang="ru-RU" sz="1600" smtClean="0">
              <a:latin typeface="Times New Roman" pitchFamily="18" charset="0"/>
              <a:cs typeface="Times New Roman" panose="02020603050405020304" pitchFamily="18" charset="0"/>
            </a:rPr>
            <a:t> -  совершенствовать подходы в работе по взаимодействию учреждения и семьи</a:t>
          </a:r>
        </a:p>
        <a:p>
          <a:pPr algn="just">
            <a:lnSpc>
              <a:spcPct val="100000"/>
            </a:lnSpc>
            <a:spcAft>
              <a:spcPct val="0"/>
            </a:spcAft>
            <a:buFontTx/>
            <a:buChar char="-"/>
            <a:defRPr/>
          </a:pPr>
          <a:r>
            <a:rPr lang="ru-RU" sz="1600" smtClean="0">
              <a:latin typeface="Times New Roman" pitchFamily="18" charset="0"/>
              <a:cs typeface="Times New Roman" panose="02020603050405020304" pitchFamily="18" charset="0"/>
            </a:rPr>
            <a:t>  повышение высокой значимости роли отца в воспитании сыновей</a:t>
          </a:r>
        </a:p>
        <a:p>
          <a:pPr algn="just">
            <a:lnSpc>
              <a:spcPct val="100000"/>
            </a:lnSpc>
            <a:spcAft>
              <a:spcPct val="0"/>
            </a:spcAft>
            <a:buFontTx/>
            <a:buChar char="-"/>
            <a:defRPr/>
          </a:pPr>
          <a:r>
            <a:rPr lang="ru-RU" sz="1600" smtClean="0">
              <a:latin typeface="Times New Roman" pitchFamily="18" charset="0"/>
              <a:cs typeface="Times New Roman" panose="02020603050405020304" pitchFamily="18" charset="0"/>
            </a:rPr>
            <a:t> развивать у детей любознательность, инициативность, самостоятельность в совместной деятельности с отцами;</a:t>
          </a:r>
        </a:p>
        <a:p>
          <a:pPr algn="just">
            <a:lnSpc>
              <a:spcPct val="100000"/>
            </a:lnSpc>
            <a:spcAft>
              <a:spcPct val="0"/>
            </a:spcAft>
            <a:defRPr/>
          </a:pPr>
          <a:r>
            <a:rPr lang="ru-RU" sz="1600" smtClean="0">
              <a:latin typeface="Times New Roman" pitchFamily="18" charset="0"/>
              <a:cs typeface="Times New Roman" panose="02020603050405020304" pitchFamily="18" charset="0"/>
            </a:rPr>
            <a:t>- помочь отцам развивать творческие способности детей</a:t>
          </a:r>
          <a:endParaRPr lang="ru-RU" sz="1600"/>
        </a:p>
      </dgm:t>
    </dgm:pt>
    <dgm:pt modelId="{786C04FD-19E8-47C3-9DDC-FD4F0285F6D8}" type="sibTrans" cxnId="{90A5AA16-42B7-4DF8-83B0-75385F2DAA89}">
      <dgm:prSet/>
      <dgm:spPr/>
      <dgm:t>
        <a:bodyPr/>
        <a:lstStyle/>
        <a:p>
          <a:endParaRPr lang="ru-RU"/>
        </a:p>
      </dgm:t>
    </dgm:pt>
    <dgm:pt modelId="{585411D2-2B29-4239-95F1-E6C3C66518F0}" type="pres">
      <dgm:prSet presAssocID="{27FDA2C1-77FE-44BD-A840-40F943FD1C7C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234093-4FB0-49AE-A576-92E8B557ACB1}" type="pres">
      <dgm:prSet presAssocID="{2B3D4613-0326-4EC1-8BEB-3BF890A1CC9F}" presName="parentText" presStyleLbl="node1" presStyleCnt="2" custScaleY="56802" custLinFactY="-28417" custLinFactNeighborX="-64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139BA-6A52-47FF-8F94-1CF780114B76}" type="pres">
      <dgm:prSet presAssocID="{452CB759-AE1F-40D0-86B7-25115EF8102A}" presName="spacer"/>
      <dgm:spPr/>
      <dgm:t>
        <a:bodyPr/>
        <a:lstStyle/>
        <a:p/>
      </dgm:t>
    </dgm:pt>
    <dgm:pt modelId="{D272DC34-4FB6-4FCB-8563-9799C03DF8D0}" type="pres">
      <dgm:prSet presAssocID="{70365259-49AB-4E14-9CBC-BAA2A065348C}" presName="parentText" presStyleLbl="node1" presStyleIdx="1" presStyleCnt="2" custScaleY="1226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7BA05E-E1F2-446F-81FF-4CCEC2B154F7}" srcId="{27FDA2C1-77FE-44BD-A840-40F943FD1C7C}" destId="{2B3D4613-0326-4EC1-8BEB-3BF890A1CC9F}" srcOrd="0" destOrd="0" parTransId="{DE12A637-1466-4829-81DD-7F5F19A4C09E}" sibTransId="{452CB759-AE1F-40D0-86B7-25115EF8102A}"/>
    <dgm:cxn modelId="{90A5AA16-42B7-4DF8-83B0-75385F2DAA89}" srcId="{27FDA2C1-77FE-44BD-A840-40F943FD1C7C}" destId="{70365259-49AB-4E14-9CBC-BAA2A065348C}" srcOrd="1" destOrd="0" parTransId="{ED10B386-0C44-4E7F-B7AE-6B5AA9ED305F}" sibTransId="{786C04FD-19E8-47C3-9DDC-FD4F0285F6D8}"/>
    <dgm:cxn modelId="{CBF58B11-5B18-4F6F-9DB5-2ED1D0B3D9D2}" type="presOf" srcId="{27FDA2C1-77FE-44BD-A840-40F943FD1C7C}" destId="{585411D2-2B29-4239-95F1-E6C3C66518F0}" srcOrd="0" destOrd="0" presId="urn:microsoft.com/office/officeart/2005/8/layout/vList2"/>
    <dgm:cxn modelId="{9F0F8296-3EAF-4260-A542-D7A4F1118840}" type="presParOf" srcId="{585411D2-2B29-4239-95F1-E6C3C66518F0}" destId="{80234093-4FB0-49AE-A576-92E8B557ACB1}" srcOrd="0" destOrd="0" presId="urn:microsoft.com/office/officeart/2005/8/layout/vList2"/>
    <dgm:cxn modelId="{758F196A-0405-4CC3-83E5-282A329861A4}" type="presOf" srcId="{2B3D4613-0326-4EC1-8BEB-3BF890A1CC9F}" destId="{80234093-4FB0-49AE-A576-92E8B557ACB1}" srcOrd="0" destOrd="0" presId="urn:microsoft.com/office/officeart/2005/8/layout/vList2"/>
    <dgm:cxn modelId="{7A5FA3F0-FDE6-4C23-B235-BFC92994E7DE}" type="presParOf" srcId="{585411D2-2B29-4239-95F1-E6C3C66518F0}" destId="{F73139BA-6A52-47FF-8F94-1CF780114B76}" srcOrd="1" destOrd="0" presId="urn:microsoft.com/office/officeart/2005/8/layout/vList2"/>
    <dgm:cxn modelId="{F4A05F21-20E5-4543-9A5C-B83A2D3594C8}" type="presParOf" srcId="{585411D2-2B29-4239-95F1-E6C3C66518F0}" destId="{D272DC34-4FB6-4FCB-8563-9799C03DF8D0}" srcOrd="2" destOrd="0" presId="urn:microsoft.com/office/officeart/2005/8/layout/vList2"/>
    <dgm:cxn modelId="{DED61032-20B7-4237-AA4C-C93EAA2B60AA}" type="presOf" srcId="{70365259-49AB-4E14-9CBC-BAA2A065348C}" destId="{D272DC34-4FB6-4FCB-8563-9799C03DF8D0}" srcOrd="0" destOrd="0" presId="urn:microsoft.com/office/officeart/2005/8/layout/vList2"/>
  </dgm:cxnLst>
  <dgm:bg/>
  <dgm:whole/>
</dgm:dataModel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55BEDCB5-84E8-4B66-BDA7-5B2C5BF22C20}" type="datetime1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59C24F45-92AF-4885-8DAE-034BC643313B}" type="slidenum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55BEDCB5-84E8-4B66-BDA7-5B2C5BF22C20}" type="datetime1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59C24F45-92AF-4885-8DAE-034BC643313B}" type="slidenum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55BEDCB5-84E8-4B66-BDA7-5B2C5BF22C20}" type="datetime1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59C24F45-92AF-4885-8DAE-034BC643313B}" type="slidenum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55BEDCB5-84E8-4B66-BDA7-5B2C5BF22C20}" type="datetime1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59C24F45-92AF-4885-8DAE-034BC643313B}" type="slidenum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55BEDCB5-84E8-4B66-BDA7-5B2C5BF22C20}" type="datetime1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59C24F45-92AF-4885-8DAE-034BC643313B}" type="slidenum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55BEDCB5-84E8-4B66-BDA7-5B2C5BF22C20}" type="datetime1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59C24F45-92AF-4885-8DAE-034BC643313B}" type="slidenum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55BEDCB5-84E8-4B66-BDA7-5B2C5BF22C20}" type="datetime1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59C24F45-92AF-4885-8DAE-034BC643313B}" type="slidenum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55BEDCB5-84E8-4B66-BDA7-5B2C5BF22C20}" type="datetime1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59C24F45-92AF-4885-8DAE-034BC643313B}" type="slidenum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55BEDCB5-84E8-4B66-BDA7-5B2C5BF22C20}" type="datetime1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59C24F45-92AF-4885-8DAE-034BC643313B}" type="slidenum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55BEDCB5-84E8-4B66-BDA7-5B2C5BF22C20}" type="datetime1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59C24F45-92AF-4885-8DAE-034BC643313B}" type="slidenum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55BEDCB5-84E8-4B66-BDA7-5B2C5BF22C20}" type="datetime1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59C24F45-92AF-4885-8DAE-034BC643313B}" type="slidenum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/>
              </a:defRPr>
            </a:lvl9pPr>
          </a:lstStyle>
          <a:p>
            <a:pPr lvl="0"/>
            <a:r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ru-RU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55BEDCB5-84E8-4B66-BDA7-5B2C5BF22C20}" type="datetime1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59C24F45-92AF-4885-8DAE-034BC643313B}" type="slidenum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marL="0" indent="0"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itchFamily="34" charset="0"/>
        <a:buChar char="•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itchFamily="34" charset="0"/>
        <a:buChar char="•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itchFamily="34" charset="0"/>
        <a:buChar char="•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itchFamily="34" charset="0"/>
        <a:buChar char="•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diagramData" Target="../diagrams/data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diagramColors" Target="../diagrams/colors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1.png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Relationship Id="rId6" Type="http://schemas.openxmlformats.org/officeDocument/2006/relationships/image" Target="../media/image7.png" /><Relationship Id="rId7" Type="http://schemas.openxmlformats.org/officeDocument/2006/relationships/image" Target="../media/image8.png" /><Relationship Id="rId8" Type="http://schemas.openxmlformats.org/officeDocument/2006/relationships/image" Target="../media/image9.png" /><Relationship Id="rId9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>
          <a:xfrm>
            <a:off x="4546600" y="339725"/>
            <a:ext cx="6503988" cy="13255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0" marR="0" lvl="0" indent="0" algn="ctr" eaLnBrk="1" hangingPunct="1"/>
            <a:r>
              <a:rPr lang="ru-RU" altLang="ru-RU" sz="2800" b="1" i="1">
                <a:solidFill>
                  <a:srgbClr val="C55A11"/>
                </a:solidFill>
                <a:latin typeface="Times New Roman" pitchFamily="18" charset="0"/>
                <a:ea typeface="Times New Roman" pitchFamily="18" charset="0"/>
              </a:rPr>
              <a:t>ПРОЕКТ </a:t>
            </a:r>
            <a:br>
              <a:rPr lang="ru-RU" altLang="ru-RU" sz="2800" b="1" i="1">
                <a:solidFill>
                  <a:srgbClr val="385723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ru-RU" altLang="ru-RU" sz="2800" b="1" i="1">
                <a:solidFill>
                  <a:srgbClr val="385723"/>
                </a:solidFill>
                <a:latin typeface="Times New Roman" pitchFamily="18" charset="0"/>
                <a:ea typeface="Times New Roman" pitchFamily="18" charset="0"/>
              </a:rPr>
              <a:t>«Воспитание будущего </a:t>
            </a:r>
            <a:br>
              <a:rPr lang="ru-RU" altLang="ru-RU" sz="2800" b="1" i="1">
                <a:solidFill>
                  <a:srgbClr val="385723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ru-RU" altLang="ru-RU" sz="2800" b="1" i="1">
                <a:solidFill>
                  <a:srgbClr val="385723"/>
                </a:solidFill>
                <a:latin typeface="Times New Roman" pitchFamily="18" charset="0"/>
                <a:ea typeface="Times New Roman" pitchFamily="18" charset="0"/>
              </a:rPr>
              <a:t>«Урэн Хо</a:t>
            </a:r>
            <a:r>
              <a:rPr lang="en-US" altLang="ru-RU" sz="2800" b="1" i="1">
                <a:solidFill>
                  <a:srgbClr val="385723"/>
                </a:solidFill>
                <a:latin typeface="Times New Roman" pitchFamily="18" charset="0"/>
                <a:ea typeface="Times New Roman" pitchFamily="18" charset="0"/>
              </a:rPr>
              <a:t>h</a:t>
            </a:r>
            <a:r>
              <a:rPr lang="ru-RU" altLang="ru-RU" sz="2800" b="1" i="1">
                <a:solidFill>
                  <a:srgbClr val="385723"/>
                </a:solidFill>
                <a:latin typeface="Times New Roman" pitchFamily="18" charset="0"/>
                <a:ea typeface="Times New Roman" pitchFamily="18" charset="0"/>
              </a:rPr>
              <a:t>ууна» в молодой семье»</a:t>
            </a:r>
            <a:endParaRPr sz="2800">
              <a:solidFill>
                <a:srgbClr val="385723"/>
              </a:solidFill>
              <a:latin typeface="Calibri" pitchFamily="34" charset="0"/>
            </a:endParaRPr>
          </a:p>
        </p:txBody>
      </p:sp>
      <p:pic>
        <p:nvPicPr>
          <p:cNvPr id="2051" name="Picture 2" descr="C:\Users\User\Desktop\рамка\флаг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260350"/>
            <a:ext cx="2801938" cy="1143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52" name="Rectangle 4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eaLnBrk="1" hangingPunct="1"/>
            <a:endParaRPr>
              <a:latin typeface="Calibri" pitchFamily="34" charset="0"/>
            </a:endParaRPr>
          </a:p>
        </p:txBody>
      </p:sp>
      <p:pic>
        <p:nvPicPr>
          <p:cNvPr id="2053" name="Picture 3" descr="C:\Мои рисунки Главный\Продукция\Пригласительные и открытки\МАЛЬЧИК ОЛЕШЕ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8" y="1541462"/>
            <a:ext cx="3357562" cy="40227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54" name="Прямоугольник 13"/>
          <p:cNvSpPr/>
          <p:nvPr/>
        </p:nvSpPr>
        <p:spPr>
          <a:xfrm>
            <a:off x="3683000" y="5618162"/>
            <a:ext cx="7889875" cy="585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eaLnBrk="1" hangingPunct="1"/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Вид проекта:  </a:t>
            </a:r>
            <a:r>
              <a:rPr lang="ru-RU" altLang="ru-RU" sz="1600" i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долгосрочный,  практико-ориентированный, </a:t>
            </a:r>
            <a:endParaRPr lang="ru-RU" altLang="ru-RU" sz="1600" i="1">
              <a:solidFill>
                <a:srgbClr val="002060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/>
            <a:r>
              <a:rPr lang="ru-RU" altLang="ru-RU" sz="1600" i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творческий, открытый. </a:t>
            </a:r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Срок реализации проекта –</a:t>
            </a:r>
            <a:r>
              <a:rPr lang="ru-RU" altLang="ru-RU" sz="1600" i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  4 месяца</a:t>
            </a:r>
            <a:endParaRPr lang="ru-RU" altLang="ru-RU" sz="1600" i="1">
              <a:solidFill>
                <a:srgbClr val="00206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2055" name="Прямоугольник 14"/>
          <p:cNvSpPr/>
          <p:nvPr/>
        </p:nvSpPr>
        <p:spPr>
          <a:xfrm>
            <a:off x="260350" y="5662612"/>
            <a:ext cx="3200400" cy="646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ctr" eaLnBrk="1" hangingPunct="1"/>
            <a:r>
              <a:rPr lang="ru-RU" altLang="ru-RU" b="1" i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</a:rPr>
              <a:t>"Не надобно другого образца, </a:t>
            </a:r>
            <a:endParaRPr lang="ru-RU" altLang="ru-RU" b="1" i="1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algn="ctr" eaLnBrk="1" hangingPunct="1"/>
            <a:r>
              <a:rPr lang="ru-RU" altLang="ru-RU" b="1" i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</a:rPr>
              <a:t>когда в глазах пример отца".</a:t>
            </a:r>
            <a:r>
              <a:rPr lang="ru-RU" altLang="ru-RU" b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endParaRPr lang="ru-RU" altLang="ru-RU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graphicFrame>
        <p:nvGraphicFramePr>
          <p:cNvPr id="2056" name="Схема 15"/>
          <p:cNvGraphicFramePr/>
          <p:nvPr/>
        </p:nvGraphicFramePr>
        <p:xfrm>
          <a:off x="3560354" y="1789611"/>
          <a:ext cx="8128000" cy="3775166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3074" name="Picture 4" descr="C:\Users\User\Desktop\ЦДОД 2018\ФОТО\Урэн Хоhуун\IMG_19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050" y="280988"/>
            <a:ext cx="2705100" cy="279717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3075" name="Picture 5" descr="C:\Users\User\Desktop\ЦДОД 2018\ФОТО\Урэн Хоhуун\IMG_19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162" y="3340100"/>
            <a:ext cx="2378075" cy="247491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3076" name="Picture 7" descr="C:\Users\User\Desktop\ЦДОД 2018\ФОТО\Урэн Хоhуун\IMG_18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2" y="244475"/>
            <a:ext cx="3511550" cy="234632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3077" name="Picture 8" descr="C:\Users\User\Desktop\ЦДОД 2018\ФОТО\Урэн Хоhуун\IMG_188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075" y="3706812"/>
            <a:ext cx="2109788" cy="315753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3078" name="Picture 9" descr="C:\Users\User\Desktop\ЦДОД 2018\ФОТО\Урэн Хоhуун\IMG_185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5" y="2225675"/>
            <a:ext cx="2597150" cy="198596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3079" name="Picture 10" descr="C:\Users\User\Desktop\ЦДОД 2018\ФОТО\Урэн Хоhуун\IMG_196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3212" y="3322638"/>
            <a:ext cx="2822575" cy="269398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3080" name="Picture 6" descr="C:\Users\User\Desktop\ЦДОД 2018\ФОТО\Урэн Хоhуун\IMG_183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6875" y="219075"/>
            <a:ext cx="4576762" cy="305435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3081" name="Picture 3" descr="C:\Users\User\Desktop\ЦДОД 2018\ФОТО\Урэн Хоhуун\IMG_192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2350" y="4217988"/>
            <a:ext cx="2298700" cy="237807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3082" name="Picture 3" descr="C:\Мои рисунки Главный\Продукция\Пригласительные и открытки\МАЛЬЧИК ОЛЕШЕК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362" y="4376738"/>
            <a:ext cx="1746250" cy="209391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2.0"/>
  <p:tag name="AS_VERSION" val="18.9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13</Paragraphs>
  <Slides>2</Slides>
  <Notes>0</Notes>
  <TotalTime>123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baseType="lpstr" size="3">
      <vt:lpstr>Тема Office</vt:lpstr>
      <vt:lpstr>ПРОЕКТ «Воспитание будущего «Урэн Хоhууна» в молодой семье»</vt:lpstr>
      <vt:lpstr>Slide 2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ПРОЕКТ  «Воспитание будущих  «Урэн Хосуна» в молодой семье»</dc:title>
  <cp:revision>19</cp:revision>
  <dcterms:created xsi:type="dcterms:W3CDTF">2018-06-21T08:36:50Z</dcterms:created>
  <dcterms:modified xsi:type="dcterms:W3CDTF">2019-10-10T04:41:43Z</dcterms:modified>
</cp:coreProperties>
</file>