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9.png" ContentType="image/png"/>
  <Override PartName="/ppt/media/image2.png" ContentType="image/png"/>
  <Override PartName="/ppt/media/image10.png" ContentType="image/png"/>
  <Override PartName="/ppt/media/image8.png" ContentType="image/png"/>
  <Override PartName="/ppt/media/image1.png" ContentType="image/png"/>
  <Override PartName="/ppt/media/image7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12193587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20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20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r>
              <a:rPr b="0" lang="ru-RU" sz="1200" spc="-1" strike="noStrike">
                <a:solidFill>
                  <a:srgbClr val="898989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/>
            <a:fld id="{3D546DC4-D277-42E9-B6BE-89405D63330B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-1198440" y="0"/>
            <a:ext cx="804204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46"/>
                </a:solidFill>
                <a:latin typeface="Times New Roman"/>
                <a:ea typeface="Times New Roman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Рисунок 3" descr=""/>
          <p:cNvPicPr/>
          <p:nvPr/>
        </p:nvPicPr>
        <p:blipFill>
          <a:blip r:embed="rId1"/>
          <a:stretch/>
        </p:blipFill>
        <p:spPr>
          <a:xfrm>
            <a:off x="-6480" y="1311120"/>
            <a:ext cx="3133800" cy="4565880"/>
          </a:xfrm>
          <a:prstGeom prst="rect">
            <a:avLst/>
          </a:prstGeom>
          <a:ln>
            <a:noFill/>
          </a:ln>
        </p:spPr>
      </p:pic>
      <p:sp>
        <p:nvSpPr>
          <p:cNvPr id="43" name="CustomShape 2"/>
          <p:cNvSpPr/>
          <p:nvPr/>
        </p:nvSpPr>
        <p:spPr>
          <a:xfrm>
            <a:off x="633240" y="254160"/>
            <a:ext cx="11028600" cy="100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9a0000"/>
                </a:solidFill>
                <a:latin typeface="Times New Roman"/>
                <a:ea typeface="Times New Roman"/>
              </a:rPr>
              <a:t>П Р О Е К 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9a0000"/>
                </a:solidFill>
                <a:latin typeface="Times New Roman"/>
                <a:ea typeface="Times New Roman"/>
              </a:rPr>
              <a:t> </a:t>
            </a:r>
            <a:r>
              <a:rPr b="1" i="1" lang="ru-RU" sz="2000" spc="-1" strike="noStrike">
                <a:solidFill>
                  <a:srgbClr val="9a0000"/>
                </a:solidFill>
                <a:latin typeface="Times New Roman"/>
                <a:ea typeface="Times New Roman"/>
              </a:rPr>
              <a:t>«Творческая мастерская </a:t>
            </a:r>
            <a:r>
              <a:rPr b="1" i="1" lang="en-US" sz="2000" spc="-1" strike="noStrike">
                <a:solidFill>
                  <a:srgbClr val="9a0000"/>
                </a:solidFill>
                <a:latin typeface="Times New Roman"/>
                <a:ea typeface="Times New Roman"/>
              </a:rPr>
              <a:t>“</a:t>
            </a:r>
            <a:r>
              <a:rPr b="1" i="1" lang="ru-RU" sz="2000" spc="-1" strike="noStrike">
                <a:solidFill>
                  <a:srgbClr val="9a0000"/>
                </a:solidFill>
                <a:latin typeface="Times New Roman"/>
                <a:ea typeface="Times New Roman"/>
              </a:rPr>
              <a:t>Радужное дерево</a:t>
            </a:r>
            <a:r>
              <a:rPr b="1" i="1" lang="en-US" sz="2000" spc="-1" strike="noStrike">
                <a:solidFill>
                  <a:srgbClr val="9a0000"/>
                </a:solidFill>
                <a:latin typeface="Times New Roman"/>
                <a:ea typeface="Times New Roman"/>
              </a:rPr>
              <a:t>”</a:t>
            </a:r>
            <a:r>
              <a:rPr b="1" i="1" lang="ru-RU" sz="2000" spc="-1" strike="noStrike">
                <a:solidFill>
                  <a:srgbClr val="9a0000"/>
                </a:solidFill>
                <a:latin typeface="Times New Roman"/>
                <a:ea typeface="Times New Roman"/>
              </a:rPr>
              <a:t> - сохранение и пропаганда сказок народов Севера через активную творческую деятельность учащихся»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4564080" y="360"/>
            <a:ext cx="8316720" cy="2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/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5" name="Схема 5" descr=""/>
          <p:cNvPicPr/>
          <p:nvPr/>
        </p:nvPicPr>
        <p:blipFill>
          <a:blip r:embed="rId2"/>
          <a:stretch/>
        </p:blipFill>
        <p:spPr>
          <a:xfrm>
            <a:off x="3133800" y="1341360"/>
            <a:ext cx="8899560" cy="5291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IMG_1800"/>
          <p:cNvPicPr/>
          <p:nvPr/>
        </p:nvPicPr>
        <p:blipFill>
          <a:blip r:embed="rId1"/>
          <a:stretch/>
        </p:blipFill>
        <p:spPr>
          <a:xfrm>
            <a:off x="3151080" y="1974960"/>
            <a:ext cx="2597400" cy="2152440"/>
          </a:xfrm>
          <a:prstGeom prst="rect">
            <a:avLst/>
          </a:prstGeom>
          <a:ln>
            <a:noFill/>
          </a:ln>
        </p:spPr>
      </p:pic>
      <p:pic>
        <p:nvPicPr>
          <p:cNvPr id="47" name="Picture 3" descr="20180220_170526"/>
          <p:cNvPicPr/>
          <p:nvPr/>
        </p:nvPicPr>
        <p:blipFill>
          <a:blip r:embed="rId2"/>
          <a:stretch/>
        </p:blipFill>
        <p:spPr>
          <a:xfrm>
            <a:off x="9010800" y="4248000"/>
            <a:ext cx="2992320" cy="2244960"/>
          </a:xfrm>
          <a:prstGeom prst="rect">
            <a:avLst/>
          </a:prstGeom>
          <a:ln>
            <a:noFill/>
          </a:ln>
        </p:spPr>
      </p:pic>
      <p:pic>
        <p:nvPicPr>
          <p:cNvPr id="48" name="Picture 4" descr="20180220_171348"/>
          <p:cNvPicPr/>
          <p:nvPr/>
        </p:nvPicPr>
        <p:blipFill>
          <a:blip r:embed="rId3"/>
          <a:stretch/>
        </p:blipFill>
        <p:spPr>
          <a:xfrm>
            <a:off x="8961480" y="993600"/>
            <a:ext cx="3236760" cy="2432160"/>
          </a:xfrm>
          <a:prstGeom prst="rect">
            <a:avLst/>
          </a:prstGeom>
          <a:ln>
            <a:noFill/>
          </a:ln>
        </p:spPr>
      </p:pic>
      <p:pic>
        <p:nvPicPr>
          <p:cNvPr id="49" name="Picture 5" descr="IMG_1802"/>
          <p:cNvPicPr/>
          <p:nvPr/>
        </p:nvPicPr>
        <p:blipFill>
          <a:blip r:embed="rId4"/>
          <a:stretch/>
        </p:blipFill>
        <p:spPr>
          <a:xfrm>
            <a:off x="2755800" y="4492800"/>
            <a:ext cx="3595680" cy="2182680"/>
          </a:xfrm>
          <a:prstGeom prst="rect">
            <a:avLst/>
          </a:prstGeom>
          <a:ln>
            <a:noFill/>
          </a:ln>
        </p:spPr>
      </p:pic>
      <p:pic>
        <p:nvPicPr>
          <p:cNvPr id="50" name="Picture 6" descr="IMG_2392"/>
          <p:cNvPicPr/>
          <p:nvPr/>
        </p:nvPicPr>
        <p:blipFill>
          <a:blip r:embed="rId5"/>
          <a:stretch/>
        </p:blipFill>
        <p:spPr>
          <a:xfrm>
            <a:off x="5407200" y="165240"/>
            <a:ext cx="3639960" cy="2431800"/>
          </a:xfrm>
          <a:prstGeom prst="rect">
            <a:avLst/>
          </a:prstGeom>
          <a:ln>
            <a:noFill/>
          </a:ln>
        </p:spPr>
      </p:pic>
      <p:pic>
        <p:nvPicPr>
          <p:cNvPr id="51" name="Picture 7" descr="IMG_2354"/>
          <p:cNvPicPr/>
          <p:nvPr/>
        </p:nvPicPr>
        <p:blipFill>
          <a:blip r:embed="rId6"/>
          <a:stretch/>
        </p:blipFill>
        <p:spPr>
          <a:xfrm>
            <a:off x="324000" y="3078000"/>
            <a:ext cx="2931840" cy="2067120"/>
          </a:xfrm>
          <a:prstGeom prst="rect">
            <a:avLst/>
          </a:prstGeom>
          <a:ln>
            <a:noFill/>
          </a:ln>
        </p:spPr>
      </p:pic>
      <p:pic>
        <p:nvPicPr>
          <p:cNvPr id="52" name="Picture 8" descr="IMG_1729"/>
          <p:cNvPicPr/>
          <p:nvPr/>
        </p:nvPicPr>
        <p:blipFill>
          <a:blip r:embed="rId7"/>
          <a:stretch/>
        </p:blipFill>
        <p:spPr>
          <a:xfrm>
            <a:off x="237960" y="360360"/>
            <a:ext cx="3095640" cy="2065320"/>
          </a:xfrm>
          <a:prstGeom prst="rect">
            <a:avLst/>
          </a:prstGeom>
          <a:ln>
            <a:noFill/>
          </a:ln>
        </p:spPr>
      </p:pic>
      <p:pic>
        <p:nvPicPr>
          <p:cNvPr id="53" name="Picture 9" descr="IMG_1731"/>
          <p:cNvPicPr/>
          <p:nvPr/>
        </p:nvPicPr>
        <p:blipFill>
          <a:blip r:embed="rId8"/>
          <a:stretch/>
        </p:blipFill>
        <p:spPr>
          <a:xfrm>
            <a:off x="5834160" y="2724120"/>
            <a:ext cx="3303360" cy="2208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Application>LibreOffice/6.3.1.2$Linux_X86_64 LibreOffice_project/b79626edf0065ac373bd1df5c28bd630b4424273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2017-11-26T20:56:04Z</dcterms:created>
  <dc:creator>Сардана</dc:creator>
  <dc:description/>
  <dc:language>en-US</dc:language>
  <cp:lastModifiedBy>User</cp:lastModifiedBy>
  <dcterms:modified xsi:type="dcterms:W3CDTF">2018-06-26T02:33:11Z</dcterms:modified>
  <cp:revision>138</cp:revision>
  <dc:subject/>
  <dc:title>Презентация PowerPoint</dc:title>
</cp:coreProperties>
</file>