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74B8-3F5C-4628-8D1E-E061BE30E3B2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75EB-66F3-443E-BE4E-4BBBDA0C32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74B8-3F5C-4628-8D1E-E061BE30E3B2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75EB-66F3-443E-BE4E-4BBBDA0C32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74B8-3F5C-4628-8D1E-E061BE30E3B2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75EB-66F3-443E-BE4E-4BBBDA0C32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74B8-3F5C-4628-8D1E-E061BE30E3B2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75EB-66F3-443E-BE4E-4BBBDA0C32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74B8-3F5C-4628-8D1E-E061BE30E3B2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75EB-66F3-443E-BE4E-4BBBDA0C32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74B8-3F5C-4628-8D1E-E061BE30E3B2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75EB-66F3-443E-BE4E-4BBBDA0C32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74B8-3F5C-4628-8D1E-E061BE30E3B2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75EB-66F3-443E-BE4E-4BBBDA0C32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74B8-3F5C-4628-8D1E-E061BE30E3B2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75EB-66F3-443E-BE4E-4BBBDA0C32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74B8-3F5C-4628-8D1E-E061BE30E3B2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75EB-66F3-443E-BE4E-4BBBDA0C32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74B8-3F5C-4628-8D1E-E061BE30E3B2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75EB-66F3-443E-BE4E-4BBBDA0C32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74B8-3F5C-4628-8D1E-E061BE30E3B2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75EB-66F3-443E-BE4E-4BBBDA0C32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674B8-3F5C-4628-8D1E-E061BE30E3B2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75EB-66F3-443E-BE4E-4BBBDA0C329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1\Desktop\IMG-20200111-WA001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72560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2020-01-22T01:47:54Z</dcterms:created>
  <dcterms:modified xsi:type="dcterms:W3CDTF">2020-01-22T01:48:26Z</dcterms:modified>
</cp:coreProperties>
</file>